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8c0f1daad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aa366da4474cb2"/>
  </p:sldMasterIdLst>
  <p:sldIdLst>
    <p:sldId xmlns:r="http://schemas.openxmlformats.org/officeDocument/2006/relationships" id="256" r:id="Rd66b627f91f24b11"/>
    <p:sldId xmlns:r="http://schemas.openxmlformats.org/officeDocument/2006/relationships" id="257" r:id="Ra0174246ffcf4b42"/>
    <p:sldId xmlns:r="http://schemas.openxmlformats.org/officeDocument/2006/relationships" id="258" r:id="R2693736964314641"/>
    <p:sldId xmlns:r="http://schemas.openxmlformats.org/officeDocument/2006/relationships" id="259" r:id="R18951e90a6894d1b"/>
    <p:sldId xmlns:r="http://schemas.openxmlformats.org/officeDocument/2006/relationships" id="260" r:id="Ra1cedcbb65f84e88"/>
    <p:sldId xmlns:r="http://schemas.openxmlformats.org/officeDocument/2006/relationships" id="261" r:id="Rbb6bf9631d5a41f4"/>
    <p:sldId xmlns:r="http://schemas.openxmlformats.org/officeDocument/2006/relationships" id="262" r:id="Rfd654ba09492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a366da4474cb2" /><Relationship Type="http://schemas.openxmlformats.org/officeDocument/2006/relationships/slide" Target="/ppt/slides/slide1.xml" Id="Rd66b627f91f24b11" /><Relationship Type="http://schemas.openxmlformats.org/officeDocument/2006/relationships/slide" Target="/ppt/slides/slide2.xml" Id="Ra0174246ffcf4b42" /><Relationship Type="http://schemas.openxmlformats.org/officeDocument/2006/relationships/slide" Target="/ppt/slides/slide3.xml" Id="R2693736964314641" /><Relationship Type="http://schemas.openxmlformats.org/officeDocument/2006/relationships/slide" Target="/ppt/slides/slide4.xml" Id="R18951e90a6894d1b" /><Relationship Type="http://schemas.openxmlformats.org/officeDocument/2006/relationships/slide" Target="/ppt/slides/slide5.xml" Id="Ra1cedcbb65f84e88" /><Relationship Type="http://schemas.openxmlformats.org/officeDocument/2006/relationships/slide" Target="/ppt/slides/slide6.xml" Id="Rbb6bf9631d5a41f4" /><Relationship Type="http://schemas.openxmlformats.org/officeDocument/2006/relationships/slide" Target="/ppt/slides/slide7.xml" Id="Rfd654ba09492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0f81d2b60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96978ac8f4a79" /><Relationship Type="http://schemas.openxmlformats.org/officeDocument/2006/relationships/theme" Target="/ppt/slideMasters/theme/theme1.xml" Id="R5948825982234e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96978ac8f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0aacb3665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d6b60f2cc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0d9d5b1e5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3a6b829e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00c14dafa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249637cd2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2f6c8e525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KIO AVIATION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KIO AVIATION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1 218 917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689 539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KIO AVIATION CONSULTING AS</a:t>
            </a:r>
          </a:p>
        </p:txBody>
      </p:sp>
    </p:spTree>
  </p:cSld>
  <p:clrMapOvr>
    <a:masterClrMapping xmlns:a="http://schemas.openxmlformats.org/drawingml/2006/main"/>
  </p:clrMapOvr>
</p:sld>
</file>