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ce0b6354644d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2777a1fd744ebb"/>
  </p:sldMasterIdLst>
  <p:sldIdLst>
    <p:sldId xmlns:r="http://schemas.openxmlformats.org/officeDocument/2006/relationships" id="256" r:id="Rd35585d07cb5453c"/>
    <p:sldId xmlns:r="http://schemas.openxmlformats.org/officeDocument/2006/relationships" id="257" r:id="R7a141957a9d84e5b"/>
    <p:sldId xmlns:r="http://schemas.openxmlformats.org/officeDocument/2006/relationships" id="258" r:id="R5a3b3d866c824bfd"/>
    <p:sldId xmlns:r="http://schemas.openxmlformats.org/officeDocument/2006/relationships" id="259" r:id="Ree2cf34e937c451c"/>
    <p:sldId xmlns:r="http://schemas.openxmlformats.org/officeDocument/2006/relationships" id="260" r:id="R06ed3df3b89a4385"/>
    <p:sldId xmlns:r="http://schemas.openxmlformats.org/officeDocument/2006/relationships" id="261" r:id="R1c1c9b9c85014768"/>
    <p:sldId xmlns:r="http://schemas.openxmlformats.org/officeDocument/2006/relationships" id="262" r:id="Rd3fa87da8ac04c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2777a1fd744ebb" /><Relationship Type="http://schemas.openxmlformats.org/officeDocument/2006/relationships/slide" Target="/ppt/slides/slide1.xml" Id="Rd35585d07cb5453c" /><Relationship Type="http://schemas.openxmlformats.org/officeDocument/2006/relationships/slide" Target="/ppt/slides/slide2.xml" Id="R7a141957a9d84e5b" /><Relationship Type="http://schemas.openxmlformats.org/officeDocument/2006/relationships/slide" Target="/ppt/slides/slide3.xml" Id="R5a3b3d866c824bfd" /><Relationship Type="http://schemas.openxmlformats.org/officeDocument/2006/relationships/slide" Target="/ppt/slides/slide4.xml" Id="Ree2cf34e937c451c" /><Relationship Type="http://schemas.openxmlformats.org/officeDocument/2006/relationships/slide" Target="/ppt/slides/slide5.xml" Id="R06ed3df3b89a4385" /><Relationship Type="http://schemas.openxmlformats.org/officeDocument/2006/relationships/slide" Target="/ppt/slides/slide6.xml" Id="R1c1c9b9c85014768" /><Relationship Type="http://schemas.openxmlformats.org/officeDocument/2006/relationships/slide" Target="/ppt/slides/slide7.xml" Id="Rd3fa87da8ac04c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86796289054e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667d98b6b474d" /><Relationship Type="http://schemas.openxmlformats.org/officeDocument/2006/relationships/theme" Target="/ppt/slideMasters/theme/theme1.xml" Id="R865d097094b14e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2667d98b6b47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77e268d2843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aa73a29c847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1a1a097bc43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5736a817b4c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e2b67074a41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eb115c0704c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8314ebd1f43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ADMARIN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ADMARIN AS ble etablert [år] og holder til i Kleppstad.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1 002 535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−73 246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591 640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GREEN FOREST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Brennaveien 1170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8313 Kleppstad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930 382 221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ADMARIN AS</a:t>
            </a:r>
          </a:p>
        </p:txBody>
      </p:sp>
    </p:spTree>
  </p:cSld>
  <p:clrMapOvr>
    <a:masterClrMapping xmlns:a="http://schemas.openxmlformats.org/drawingml/2006/main"/>
  </p:clrMapOvr>
</p:sld>
</file>