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315cc4efc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4368d062cc4819"/>
  </p:sldMasterIdLst>
  <p:sldIdLst>
    <p:sldId xmlns:r="http://schemas.openxmlformats.org/officeDocument/2006/relationships" id="256" r:id="Rfc13be0a6f194c67"/>
    <p:sldId xmlns:r="http://schemas.openxmlformats.org/officeDocument/2006/relationships" id="257" r:id="R2799d083189d4aca"/>
    <p:sldId xmlns:r="http://schemas.openxmlformats.org/officeDocument/2006/relationships" id="258" r:id="Rf94d072acd964fef"/>
    <p:sldId xmlns:r="http://schemas.openxmlformats.org/officeDocument/2006/relationships" id="259" r:id="R870661ccbc5a4450"/>
    <p:sldId xmlns:r="http://schemas.openxmlformats.org/officeDocument/2006/relationships" id="260" r:id="R23719b98f1344c3a"/>
    <p:sldId xmlns:r="http://schemas.openxmlformats.org/officeDocument/2006/relationships" id="261" r:id="R22a966c96ceb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368d062cc4819" /><Relationship Type="http://schemas.openxmlformats.org/officeDocument/2006/relationships/slide" Target="/ppt/slides/slide1.xml" Id="Rfc13be0a6f194c67" /><Relationship Type="http://schemas.openxmlformats.org/officeDocument/2006/relationships/slide" Target="/ppt/slides/slide2.xml" Id="R2799d083189d4aca" /><Relationship Type="http://schemas.openxmlformats.org/officeDocument/2006/relationships/slide" Target="/ppt/slides/slide3.xml" Id="Rf94d072acd964fef" /><Relationship Type="http://schemas.openxmlformats.org/officeDocument/2006/relationships/slide" Target="/ppt/slides/slide4.xml" Id="R870661ccbc5a4450" /><Relationship Type="http://schemas.openxmlformats.org/officeDocument/2006/relationships/slide" Target="/ppt/slides/slide5.xml" Id="R23719b98f1344c3a" /><Relationship Type="http://schemas.openxmlformats.org/officeDocument/2006/relationships/slide" Target="/ppt/slides/slide6.xml" Id="R22a966c96ceb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21204ecc7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d668897764687" /><Relationship Type="http://schemas.openxmlformats.org/officeDocument/2006/relationships/theme" Target="/ppt/slideMasters/theme/theme1.xml" Id="R67d53e8d2683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ad6688977646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938d86351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7b300af4a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df68621af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233e7af7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7fc44e58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e284d78d8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4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KAPITAL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