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a0bda95c446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1db5f686f4130"/>
  </p:sldMasterIdLst>
  <p:sldIdLst>
    <p:sldId xmlns:r="http://schemas.openxmlformats.org/officeDocument/2006/relationships" id="256" r:id="Rf17eb29422c44052"/>
    <p:sldId xmlns:r="http://schemas.openxmlformats.org/officeDocument/2006/relationships" id="257" r:id="R0bf064354b5b42df"/>
    <p:sldId xmlns:r="http://schemas.openxmlformats.org/officeDocument/2006/relationships" id="258" r:id="R43e1cbce55894ccb"/>
    <p:sldId xmlns:r="http://schemas.openxmlformats.org/officeDocument/2006/relationships" id="259" r:id="R7676694b16394a35"/>
    <p:sldId xmlns:r="http://schemas.openxmlformats.org/officeDocument/2006/relationships" id="260" r:id="R354eaa107081485b"/>
    <p:sldId xmlns:r="http://schemas.openxmlformats.org/officeDocument/2006/relationships" id="261" r:id="R65c00f4e782d4780"/>
    <p:sldId xmlns:r="http://schemas.openxmlformats.org/officeDocument/2006/relationships" id="262" r:id="R191096a956d741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1db5f686f4130" /><Relationship Type="http://schemas.openxmlformats.org/officeDocument/2006/relationships/slide" Target="/ppt/slides/slide1.xml" Id="Rf17eb29422c44052" /><Relationship Type="http://schemas.openxmlformats.org/officeDocument/2006/relationships/slide" Target="/ppt/slides/slide2.xml" Id="R0bf064354b5b42df" /><Relationship Type="http://schemas.openxmlformats.org/officeDocument/2006/relationships/slide" Target="/ppt/slides/slide3.xml" Id="R43e1cbce55894ccb" /><Relationship Type="http://schemas.openxmlformats.org/officeDocument/2006/relationships/slide" Target="/ppt/slides/slide4.xml" Id="R7676694b16394a35" /><Relationship Type="http://schemas.openxmlformats.org/officeDocument/2006/relationships/slide" Target="/ppt/slides/slide5.xml" Id="R354eaa107081485b" /><Relationship Type="http://schemas.openxmlformats.org/officeDocument/2006/relationships/slide" Target="/ppt/slides/slide6.xml" Id="R65c00f4e782d4780" /><Relationship Type="http://schemas.openxmlformats.org/officeDocument/2006/relationships/slide" Target="/ppt/slides/slide7.xml" Id="R191096a956d741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418fb014c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936e815de4b66" /><Relationship Type="http://schemas.openxmlformats.org/officeDocument/2006/relationships/theme" Target="/ppt/slideMasters/theme/theme1.xml" Id="Reda93785e585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7936e815de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af5d23d99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64e864d1648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7f847a632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06e837eee46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81cde5eee47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0c2078d8b45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1fb71b133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DFB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DFB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4 316 852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