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8e2ac76a7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de725f22447ab"/>
  </p:sldMasterIdLst>
  <p:sldIdLst>
    <p:sldId xmlns:r="http://schemas.openxmlformats.org/officeDocument/2006/relationships" id="256" r:id="R91d70178fdfc40e1"/>
    <p:sldId xmlns:r="http://schemas.openxmlformats.org/officeDocument/2006/relationships" id="257" r:id="Red920421f1804865"/>
    <p:sldId xmlns:r="http://schemas.openxmlformats.org/officeDocument/2006/relationships" id="258" r:id="Rf9ddff5f70cd4ab6"/>
    <p:sldId xmlns:r="http://schemas.openxmlformats.org/officeDocument/2006/relationships" id="259" r:id="R8d94660c9f4a45d2"/>
    <p:sldId xmlns:r="http://schemas.openxmlformats.org/officeDocument/2006/relationships" id="260" r:id="R68a8f9550abe4004"/>
    <p:sldId xmlns:r="http://schemas.openxmlformats.org/officeDocument/2006/relationships" id="261" r:id="R5cb13de0f993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de725f22447ab" /><Relationship Type="http://schemas.openxmlformats.org/officeDocument/2006/relationships/slide" Target="/ppt/slides/slide1.xml" Id="R91d70178fdfc40e1" /><Relationship Type="http://schemas.openxmlformats.org/officeDocument/2006/relationships/slide" Target="/ppt/slides/slide2.xml" Id="Red920421f1804865" /><Relationship Type="http://schemas.openxmlformats.org/officeDocument/2006/relationships/slide" Target="/ppt/slides/slide3.xml" Id="Rf9ddff5f70cd4ab6" /><Relationship Type="http://schemas.openxmlformats.org/officeDocument/2006/relationships/slide" Target="/ppt/slides/slide4.xml" Id="R8d94660c9f4a45d2" /><Relationship Type="http://schemas.openxmlformats.org/officeDocument/2006/relationships/slide" Target="/ppt/slides/slide5.xml" Id="R68a8f9550abe4004" /><Relationship Type="http://schemas.openxmlformats.org/officeDocument/2006/relationships/slide" Target="/ppt/slides/slide6.xml" Id="R5cb13de0f993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d2863801f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821802b44555" /><Relationship Type="http://schemas.openxmlformats.org/officeDocument/2006/relationships/theme" Target="/ppt/slideMasters/theme/theme1.xml" Id="R30d28b56585b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3821802b4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909e7ebbf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2aa7d171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497c8944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b878497e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80cd93cf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f9443adb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