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f8474d821642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6841a282894290"/>
  </p:sldMasterIdLst>
  <p:sldIdLst>
    <p:sldId xmlns:r="http://schemas.openxmlformats.org/officeDocument/2006/relationships" id="256" r:id="Rc9009e7910a54586"/>
    <p:sldId xmlns:r="http://schemas.openxmlformats.org/officeDocument/2006/relationships" id="257" r:id="R8267fdc7cd5a4f37"/>
    <p:sldId xmlns:r="http://schemas.openxmlformats.org/officeDocument/2006/relationships" id="258" r:id="R73dd6efdd2874db0"/>
    <p:sldId xmlns:r="http://schemas.openxmlformats.org/officeDocument/2006/relationships" id="259" r:id="R2e0fdc65fd914f41"/>
    <p:sldId xmlns:r="http://schemas.openxmlformats.org/officeDocument/2006/relationships" id="260" r:id="R3f289b1a84f741e1"/>
    <p:sldId xmlns:r="http://schemas.openxmlformats.org/officeDocument/2006/relationships" id="261" r:id="R9ad9da16369847a7"/>
    <p:sldId xmlns:r="http://schemas.openxmlformats.org/officeDocument/2006/relationships" id="262" r:id="R3272b7c0ab3641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6841a282894290" /><Relationship Type="http://schemas.openxmlformats.org/officeDocument/2006/relationships/slide" Target="/ppt/slides/slide1.xml" Id="Rc9009e7910a54586" /><Relationship Type="http://schemas.openxmlformats.org/officeDocument/2006/relationships/slide" Target="/ppt/slides/slide2.xml" Id="R8267fdc7cd5a4f37" /><Relationship Type="http://schemas.openxmlformats.org/officeDocument/2006/relationships/slide" Target="/ppt/slides/slide3.xml" Id="R73dd6efdd2874db0" /><Relationship Type="http://schemas.openxmlformats.org/officeDocument/2006/relationships/slide" Target="/ppt/slides/slide4.xml" Id="R2e0fdc65fd914f41" /><Relationship Type="http://schemas.openxmlformats.org/officeDocument/2006/relationships/slide" Target="/ppt/slides/slide5.xml" Id="R3f289b1a84f741e1" /><Relationship Type="http://schemas.openxmlformats.org/officeDocument/2006/relationships/slide" Target="/ppt/slides/slide6.xml" Id="R9ad9da16369847a7" /><Relationship Type="http://schemas.openxmlformats.org/officeDocument/2006/relationships/slide" Target="/ppt/slides/slide7.xml" Id="R3272b7c0ab3641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2da30fe4bc4a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b7bf1c44b44fe" /><Relationship Type="http://schemas.openxmlformats.org/officeDocument/2006/relationships/theme" Target="/ppt/slideMasters/theme/theme1.xml" Id="R8c260ed9bdb74a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db7bf1c44b44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f5ec76a9c4c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b06daa6b154f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fa3f4f6ef4c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2647ef11747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90c69805245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9b97ced274c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3bd220b9c44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TRANSFJELL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TRANSFJELL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TRANSFJELL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TRANSFJELL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TRANSFJELL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TRANSFJELL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1 758 981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247 033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191 434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140 290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633 445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TRANSFJELL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QWIADER OMAR AMER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TRANSFJELL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Nannestadgata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930 461 342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TRANSFJELL AS</a:t>
            </a:r>
          </a:p>
        </p:txBody>
      </p:sp>
    </p:spTree>
  </p:cSld>
  <p:clrMapOvr>
    <a:masterClrMapping xmlns:a="http://schemas.openxmlformats.org/drawingml/2006/main"/>
  </p:clrMapOvr>
</p:sld>
</file>