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a87124d93847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d1a3cda1e4c7f"/>
  </p:sldMasterIdLst>
  <p:sldIdLst>
    <p:sldId xmlns:r="http://schemas.openxmlformats.org/officeDocument/2006/relationships" id="256" r:id="Rb1a46c801fec4c66"/>
    <p:sldId xmlns:r="http://schemas.openxmlformats.org/officeDocument/2006/relationships" id="257" r:id="Raa4fc16b72c84d18"/>
    <p:sldId xmlns:r="http://schemas.openxmlformats.org/officeDocument/2006/relationships" id="258" r:id="Rfba7d3f483774615"/>
    <p:sldId xmlns:r="http://schemas.openxmlformats.org/officeDocument/2006/relationships" id="259" r:id="Rdc029744da2a4697"/>
    <p:sldId xmlns:r="http://schemas.openxmlformats.org/officeDocument/2006/relationships" id="260" r:id="R17655df217b5484e"/>
    <p:sldId xmlns:r="http://schemas.openxmlformats.org/officeDocument/2006/relationships" id="261" r:id="R0e5bb4c6d7f64219"/>
    <p:sldId xmlns:r="http://schemas.openxmlformats.org/officeDocument/2006/relationships" id="262" r:id="R964d7819a88f4e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d1a3cda1e4c7f" /><Relationship Type="http://schemas.openxmlformats.org/officeDocument/2006/relationships/slide" Target="/ppt/slides/slide1.xml" Id="Rb1a46c801fec4c66" /><Relationship Type="http://schemas.openxmlformats.org/officeDocument/2006/relationships/slide" Target="/ppt/slides/slide2.xml" Id="Raa4fc16b72c84d18" /><Relationship Type="http://schemas.openxmlformats.org/officeDocument/2006/relationships/slide" Target="/ppt/slides/slide3.xml" Id="Rfba7d3f483774615" /><Relationship Type="http://schemas.openxmlformats.org/officeDocument/2006/relationships/slide" Target="/ppt/slides/slide4.xml" Id="Rdc029744da2a4697" /><Relationship Type="http://schemas.openxmlformats.org/officeDocument/2006/relationships/slide" Target="/ppt/slides/slide5.xml" Id="R17655df217b5484e" /><Relationship Type="http://schemas.openxmlformats.org/officeDocument/2006/relationships/slide" Target="/ppt/slides/slide6.xml" Id="R0e5bb4c6d7f64219" /><Relationship Type="http://schemas.openxmlformats.org/officeDocument/2006/relationships/slide" Target="/ppt/slides/slide7.xml" Id="R964d7819a88f4e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e69797e658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4a59f18fd4eb9" /><Relationship Type="http://schemas.openxmlformats.org/officeDocument/2006/relationships/theme" Target="/ppt/slideMasters/theme/theme1.xml" Id="Rce2fd79030ff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44a59f18fd4e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11e9114f340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34ab1970e45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f7d3f02ac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3fee49ad245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2b17c605b46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db0d2d333d42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ab90ff52748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ROWA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ROWA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487 383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540 183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WARMBRODT RONNY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Warmbrodt VVS AS, Hestehaven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ROWA AS</a:t>
            </a:r>
          </a:p>
        </p:txBody>
      </p:sp>
    </p:spTree>
  </p:cSld>
  <p:clrMapOvr>
    <a:masterClrMapping xmlns:a="http://schemas.openxmlformats.org/drawingml/2006/main"/>
  </p:clrMapOvr>
</p:sld>
</file>