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5402d3eb946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4c34c2e0c43ef"/>
  </p:sldMasterIdLst>
  <p:sldIdLst>
    <p:sldId xmlns:r="http://schemas.openxmlformats.org/officeDocument/2006/relationships" id="256" r:id="Rf1bb0562f02047d0"/>
    <p:sldId xmlns:r="http://schemas.openxmlformats.org/officeDocument/2006/relationships" id="257" r:id="Rd58284907af941fa"/>
    <p:sldId xmlns:r="http://schemas.openxmlformats.org/officeDocument/2006/relationships" id="258" r:id="Rd7e8503757ef4c7b"/>
    <p:sldId xmlns:r="http://schemas.openxmlformats.org/officeDocument/2006/relationships" id="259" r:id="Ra2a332bc5e2b45de"/>
    <p:sldId xmlns:r="http://schemas.openxmlformats.org/officeDocument/2006/relationships" id="260" r:id="Rb1d1255c96dc4de0"/>
    <p:sldId xmlns:r="http://schemas.openxmlformats.org/officeDocument/2006/relationships" id="261" r:id="R3080cc39e92945e9"/>
    <p:sldId xmlns:r="http://schemas.openxmlformats.org/officeDocument/2006/relationships" id="262" r:id="Re14a10cd5068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4c34c2e0c43ef" /><Relationship Type="http://schemas.openxmlformats.org/officeDocument/2006/relationships/slide" Target="/ppt/slides/slide1.xml" Id="Rf1bb0562f02047d0" /><Relationship Type="http://schemas.openxmlformats.org/officeDocument/2006/relationships/slide" Target="/ppt/slides/slide2.xml" Id="Rd58284907af941fa" /><Relationship Type="http://schemas.openxmlformats.org/officeDocument/2006/relationships/slide" Target="/ppt/slides/slide3.xml" Id="Rd7e8503757ef4c7b" /><Relationship Type="http://schemas.openxmlformats.org/officeDocument/2006/relationships/slide" Target="/ppt/slides/slide4.xml" Id="Ra2a332bc5e2b45de" /><Relationship Type="http://schemas.openxmlformats.org/officeDocument/2006/relationships/slide" Target="/ppt/slides/slide5.xml" Id="Rb1d1255c96dc4de0" /><Relationship Type="http://schemas.openxmlformats.org/officeDocument/2006/relationships/slide" Target="/ppt/slides/slide6.xml" Id="R3080cc39e92945e9" /><Relationship Type="http://schemas.openxmlformats.org/officeDocument/2006/relationships/slide" Target="/ppt/slides/slide7.xml" Id="Re14a10cd5068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71e3d898f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a231a4334c00" /><Relationship Type="http://schemas.openxmlformats.org/officeDocument/2006/relationships/theme" Target="/ppt/slideMasters/theme/theme1.xml" Id="R5a91d7003344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0a231a433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2509729f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7cf96213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b5f4a1fe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ea3b7f1b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4b9afab2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8cb451ae3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fa4bc752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ANDERS AMDAHL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ODAM HOLDING AS</a:t>
            </a:r>
          </a:p>
        </p:txBody>
      </p:sp>
    </p:spTree>
  </p:cSld>
  <p:clrMapOvr>
    <a:masterClrMapping xmlns:a="http://schemas.openxmlformats.org/drawingml/2006/main"/>
  </p:clrMapOvr>
</p:sld>
</file>