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ee2e16fdd54d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b438c37a7d4e4e"/>
  </p:sldMasterIdLst>
  <p:sldIdLst>
    <p:sldId xmlns:r="http://schemas.openxmlformats.org/officeDocument/2006/relationships" id="256" r:id="R10d6399ee6fe4e23"/>
    <p:sldId xmlns:r="http://schemas.openxmlformats.org/officeDocument/2006/relationships" id="257" r:id="R8b90fd0fbb474329"/>
    <p:sldId xmlns:r="http://schemas.openxmlformats.org/officeDocument/2006/relationships" id="258" r:id="R4aa89f6d7b1c4d8b"/>
    <p:sldId xmlns:r="http://schemas.openxmlformats.org/officeDocument/2006/relationships" id="259" r:id="R378558f5076a41dd"/>
    <p:sldId xmlns:r="http://schemas.openxmlformats.org/officeDocument/2006/relationships" id="260" r:id="Rf32e6159839c4ff9"/>
    <p:sldId xmlns:r="http://schemas.openxmlformats.org/officeDocument/2006/relationships" id="261" r:id="R73a29cdb4bc24058"/>
    <p:sldId xmlns:r="http://schemas.openxmlformats.org/officeDocument/2006/relationships" id="262" r:id="Rf257d18e71f2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438c37a7d4e4e" /><Relationship Type="http://schemas.openxmlformats.org/officeDocument/2006/relationships/slide" Target="/ppt/slides/slide1.xml" Id="R10d6399ee6fe4e23" /><Relationship Type="http://schemas.openxmlformats.org/officeDocument/2006/relationships/slide" Target="/ppt/slides/slide2.xml" Id="R8b90fd0fbb474329" /><Relationship Type="http://schemas.openxmlformats.org/officeDocument/2006/relationships/slide" Target="/ppt/slides/slide3.xml" Id="R4aa89f6d7b1c4d8b" /><Relationship Type="http://schemas.openxmlformats.org/officeDocument/2006/relationships/slide" Target="/ppt/slides/slide4.xml" Id="R378558f5076a41dd" /><Relationship Type="http://schemas.openxmlformats.org/officeDocument/2006/relationships/slide" Target="/ppt/slides/slide5.xml" Id="Rf32e6159839c4ff9" /><Relationship Type="http://schemas.openxmlformats.org/officeDocument/2006/relationships/slide" Target="/ppt/slides/slide6.xml" Id="R73a29cdb4bc24058" /><Relationship Type="http://schemas.openxmlformats.org/officeDocument/2006/relationships/slide" Target="/ppt/slides/slide7.xml" Id="Rf257d18e71f2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e1f5bb03f46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5b388b5894606" /><Relationship Type="http://schemas.openxmlformats.org/officeDocument/2006/relationships/theme" Target="/ppt/slideMasters/theme/theme1.xml" Id="Rb2f71f668416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35b388b589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184ee59b1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414eae17445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0b2a230c3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c7232feb544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1602768ef41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9693841c84e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7a54ffe10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