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15b68ff6d8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71f5e25f34db7"/>
  </p:sldMasterIdLst>
  <p:sldIdLst>
    <p:sldId xmlns:r="http://schemas.openxmlformats.org/officeDocument/2006/relationships" id="256" r:id="R1886bf9ac1734d29"/>
    <p:sldId xmlns:r="http://schemas.openxmlformats.org/officeDocument/2006/relationships" id="257" r:id="Ra601eefed4c04d9c"/>
    <p:sldId xmlns:r="http://schemas.openxmlformats.org/officeDocument/2006/relationships" id="258" r:id="R177919fba6c24d70"/>
    <p:sldId xmlns:r="http://schemas.openxmlformats.org/officeDocument/2006/relationships" id="259" r:id="R494d9017399b430b"/>
    <p:sldId xmlns:r="http://schemas.openxmlformats.org/officeDocument/2006/relationships" id="260" r:id="R4cf195fb193742a3"/>
    <p:sldId xmlns:r="http://schemas.openxmlformats.org/officeDocument/2006/relationships" id="261" r:id="R53a35e22c90b4727"/>
    <p:sldId xmlns:r="http://schemas.openxmlformats.org/officeDocument/2006/relationships" id="262" r:id="Ra40e544de5df40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71f5e25f34db7" /><Relationship Type="http://schemas.openxmlformats.org/officeDocument/2006/relationships/slide" Target="/ppt/slides/slide1.xml" Id="R1886bf9ac1734d29" /><Relationship Type="http://schemas.openxmlformats.org/officeDocument/2006/relationships/slide" Target="/ppt/slides/slide2.xml" Id="Ra601eefed4c04d9c" /><Relationship Type="http://schemas.openxmlformats.org/officeDocument/2006/relationships/slide" Target="/ppt/slides/slide3.xml" Id="R177919fba6c24d70" /><Relationship Type="http://schemas.openxmlformats.org/officeDocument/2006/relationships/slide" Target="/ppt/slides/slide4.xml" Id="R494d9017399b430b" /><Relationship Type="http://schemas.openxmlformats.org/officeDocument/2006/relationships/slide" Target="/ppt/slides/slide5.xml" Id="R4cf195fb193742a3" /><Relationship Type="http://schemas.openxmlformats.org/officeDocument/2006/relationships/slide" Target="/ppt/slides/slide6.xml" Id="R53a35e22c90b4727" /><Relationship Type="http://schemas.openxmlformats.org/officeDocument/2006/relationships/slide" Target="/ppt/slides/slide7.xml" Id="Ra40e544de5df40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62c2cacf1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e621931bb43e2" /><Relationship Type="http://schemas.openxmlformats.org/officeDocument/2006/relationships/theme" Target="/ppt/slideMasters/theme/theme1.xml" Id="R1ac5bc9f3b03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e621931bb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a6c21861e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93b989e62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39a8b7a0e47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5780bb40645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d1447bf874a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8cb4dc9d444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170909fe04b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KULT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KULT HUS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2 980 629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CARINA BYE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KEN TERJE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RUDI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