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d9127f5f548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d75c87a8e4457"/>
  </p:sldMasterIdLst>
  <p:sldIdLst>
    <p:sldId xmlns:r="http://schemas.openxmlformats.org/officeDocument/2006/relationships" id="256" r:id="R48828a4b4c274452"/>
    <p:sldId xmlns:r="http://schemas.openxmlformats.org/officeDocument/2006/relationships" id="257" r:id="Rf163fd45f6ac4941"/>
    <p:sldId xmlns:r="http://schemas.openxmlformats.org/officeDocument/2006/relationships" id="258" r:id="R685678b3040c4525"/>
    <p:sldId xmlns:r="http://schemas.openxmlformats.org/officeDocument/2006/relationships" id="259" r:id="R2f8f19eded4e478f"/>
    <p:sldId xmlns:r="http://schemas.openxmlformats.org/officeDocument/2006/relationships" id="260" r:id="R3c8fbfb0cd6348b2"/>
    <p:sldId xmlns:r="http://schemas.openxmlformats.org/officeDocument/2006/relationships" id="261" r:id="Re3baf670b181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d75c87a8e4457" /><Relationship Type="http://schemas.openxmlformats.org/officeDocument/2006/relationships/slide" Target="/ppt/slides/slide1.xml" Id="R48828a4b4c274452" /><Relationship Type="http://schemas.openxmlformats.org/officeDocument/2006/relationships/slide" Target="/ppt/slides/slide2.xml" Id="Rf163fd45f6ac4941" /><Relationship Type="http://schemas.openxmlformats.org/officeDocument/2006/relationships/slide" Target="/ppt/slides/slide3.xml" Id="R685678b3040c4525" /><Relationship Type="http://schemas.openxmlformats.org/officeDocument/2006/relationships/slide" Target="/ppt/slides/slide4.xml" Id="R2f8f19eded4e478f" /><Relationship Type="http://schemas.openxmlformats.org/officeDocument/2006/relationships/slide" Target="/ppt/slides/slide5.xml" Id="R3c8fbfb0cd6348b2" /><Relationship Type="http://schemas.openxmlformats.org/officeDocument/2006/relationships/slide" Target="/ppt/slides/slide6.xml" Id="Re3baf670b181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628e3fa60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8701522034c20" /><Relationship Type="http://schemas.openxmlformats.org/officeDocument/2006/relationships/theme" Target="/ppt/slideMasters/theme/theme1.xml" Id="R649180a66ce8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2870152203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c6e8bfb2840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1847f4437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c721c9cad4e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5babe635b42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4ab7eb230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2d5b4f4cc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