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e3aae4ed234c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b95137b48c43cf"/>
  </p:sldMasterIdLst>
  <p:sldIdLst>
    <p:sldId xmlns:r="http://schemas.openxmlformats.org/officeDocument/2006/relationships" id="256" r:id="R1ce4aa15fa6a4c45"/>
    <p:sldId xmlns:r="http://schemas.openxmlformats.org/officeDocument/2006/relationships" id="257" r:id="R80317f6596b342a5"/>
    <p:sldId xmlns:r="http://schemas.openxmlformats.org/officeDocument/2006/relationships" id="258" r:id="Rbfee964482f448e4"/>
    <p:sldId xmlns:r="http://schemas.openxmlformats.org/officeDocument/2006/relationships" id="259" r:id="R6c664c6e875c4bf9"/>
    <p:sldId xmlns:r="http://schemas.openxmlformats.org/officeDocument/2006/relationships" id="260" r:id="R291aa651152a4a41"/>
    <p:sldId xmlns:r="http://schemas.openxmlformats.org/officeDocument/2006/relationships" id="261" r:id="R7dcd03dfc5464b48"/>
    <p:sldId xmlns:r="http://schemas.openxmlformats.org/officeDocument/2006/relationships" id="262" r:id="R92fbfee33f5a4a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95137b48c43cf" /><Relationship Type="http://schemas.openxmlformats.org/officeDocument/2006/relationships/slide" Target="/ppt/slides/slide1.xml" Id="R1ce4aa15fa6a4c45" /><Relationship Type="http://schemas.openxmlformats.org/officeDocument/2006/relationships/slide" Target="/ppt/slides/slide2.xml" Id="R80317f6596b342a5" /><Relationship Type="http://schemas.openxmlformats.org/officeDocument/2006/relationships/slide" Target="/ppt/slides/slide3.xml" Id="Rbfee964482f448e4" /><Relationship Type="http://schemas.openxmlformats.org/officeDocument/2006/relationships/slide" Target="/ppt/slides/slide4.xml" Id="R6c664c6e875c4bf9" /><Relationship Type="http://schemas.openxmlformats.org/officeDocument/2006/relationships/slide" Target="/ppt/slides/slide5.xml" Id="R291aa651152a4a41" /><Relationship Type="http://schemas.openxmlformats.org/officeDocument/2006/relationships/slide" Target="/ppt/slides/slide6.xml" Id="R7dcd03dfc5464b48" /><Relationship Type="http://schemas.openxmlformats.org/officeDocument/2006/relationships/slide" Target="/ppt/slides/slide7.xml" Id="R92fbfee33f5a4a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f4c8bb7cb46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692e2bd02429e" /><Relationship Type="http://schemas.openxmlformats.org/officeDocument/2006/relationships/theme" Target="/ppt/slideMasters/theme/theme1.xml" Id="R654a1dde8ef742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6692e2bd0242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1f163301b46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795b0a40944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b9b97affa47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944a1a3d242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a8bdf92bc42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17fcb7c4c49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293164a8540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CATENA INVEST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20 058 773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20 085 929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TORE BREIVIK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