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395169494249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1e601aee50493e"/>
  </p:sldMasterIdLst>
  <p:sldIdLst>
    <p:sldId xmlns:r="http://schemas.openxmlformats.org/officeDocument/2006/relationships" id="256" r:id="Re2f217ea6637416b"/>
    <p:sldId xmlns:r="http://schemas.openxmlformats.org/officeDocument/2006/relationships" id="257" r:id="Rd533abb3e6ce41a9"/>
    <p:sldId xmlns:r="http://schemas.openxmlformats.org/officeDocument/2006/relationships" id="258" r:id="R859a310ffa934a67"/>
    <p:sldId xmlns:r="http://schemas.openxmlformats.org/officeDocument/2006/relationships" id="259" r:id="Raeea67161f274ed9"/>
    <p:sldId xmlns:r="http://schemas.openxmlformats.org/officeDocument/2006/relationships" id="260" r:id="R0257aeaf927c4d7b"/>
    <p:sldId xmlns:r="http://schemas.openxmlformats.org/officeDocument/2006/relationships" id="261" r:id="Rea80af1b121d4b61"/>
    <p:sldId xmlns:r="http://schemas.openxmlformats.org/officeDocument/2006/relationships" id="262" r:id="Rb76a6f19527d46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1e601aee50493e" /><Relationship Type="http://schemas.openxmlformats.org/officeDocument/2006/relationships/slide" Target="/ppt/slides/slide1.xml" Id="Re2f217ea6637416b" /><Relationship Type="http://schemas.openxmlformats.org/officeDocument/2006/relationships/slide" Target="/ppt/slides/slide2.xml" Id="Rd533abb3e6ce41a9" /><Relationship Type="http://schemas.openxmlformats.org/officeDocument/2006/relationships/slide" Target="/ppt/slides/slide3.xml" Id="R859a310ffa934a67" /><Relationship Type="http://schemas.openxmlformats.org/officeDocument/2006/relationships/slide" Target="/ppt/slides/slide4.xml" Id="Raeea67161f274ed9" /><Relationship Type="http://schemas.openxmlformats.org/officeDocument/2006/relationships/slide" Target="/ppt/slides/slide5.xml" Id="R0257aeaf927c4d7b" /><Relationship Type="http://schemas.openxmlformats.org/officeDocument/2006/relationships/slide" Target="/ppt/slides/slide6.xml" Id="Rea80af1b121d4b61" /><Relationship Type="http://schemas.openxmlformats.org/officeDocument/2006/relationships/slide" Target="/ppt/slides/slide7.xml" Id="Rb76a6f19527d46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918bd7af8746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339b0e4a8541f3" /><Relationship Type="http://schemas.openxmlformats.org/officeDocument/2006/relationships/theme" Target="/ppt/slideMasters/theme/theme1.xml" Id="R774fb40e167f44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339b0e4a8541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626806f52540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da071a3b9949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006d9c80364d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c4ebaf45ac45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c9dff8feb24d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888c4a763944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715d4f825e4d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EGGE &amp; ØEN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EGGE &amp; ØEN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EGGE &amp; ØEN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EGGE &amp; ØEN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EGGE &amp; ØEN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EGGE &amp; ØEN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−213 328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7 054 020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16 364 092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174 412 811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EGGE &amp; ØEN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MCE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EGGE &amp; ØEN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Korskirkeallmenningen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5017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930 462 365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EGGE &amp; ØEN AS</a:t>
            </a:r>
          </a:p>
        </p:txBody>
      </p:sp>
    </p:spTree>
  </p:cSld>
  <p:clrMapOvr>
    <a:masterClrMapping xmlns:a="http://schemas.openxmlformats.org/drawingml/2006/main"/>
  </p:clrMapOvr>
</p:sld>
</file>