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2db5051a2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524cdf41349d9"/>
  </p:sldMasterIdLst>
  <p:sldIdLst>
    <p:sldId xmlns:r="http://schemas.openxmlformats.org/officeDocument/2006/relationships" id="256" r:id="R752df4b34bb54367"/>
    <p:sldId xmlns:r="http://schemas.openxmlformats.org/officeDocument/2006/relationships" id="257" r:id="R3526b302244f478e"/>
    <p:sldId xmlns:r="http://schemas.openxmlformats.org/officeDocument/2006/relationships" id="258" r:id="R878cd4cbe7a14f25"/>
    <p:sldId xmlns:r="http://schemas.openxmlformats.org/officeDocument/2006/relationships" id="259" r:id="R4a749484acd743cd"/>
    <p:sldId xmlns:r="http://schemas.openxmlformats.org/officeDocument/2006/relationships" id="260" r:id="Rfb424aff38f44ce1"/>
    <p:sldId xmlns:r="http://schemas.openxmlformats.org/officeDocument/2006/relationships" id="261" r:id="R593ebc1f31d8466c"/>
    <p:sldId xmlns:r="http://schemas.openxmlformats.org/officeDocument/2006/relationships" id="262" r:id="R42aacd142466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524cdf41349d9" /><Relationship Type="http://schemas.openxmlformats.org/officeDocument/2006/relationships/slide" Target="/ppt/slides/slide1.xml" Id="R752df4b34bb54367" /><Relationship Type="http://schemas.openxmlformats.org/officeDocument/2006/relationships/slide" Target="/ppt/slides/slide2.xml" Id="R3526b302244f478e" /><Relationship Type="http://schemas.openxmlformats.org/officeDocument/2006/relationships/slide" Target="/ppt/slides/slide3.xml" Id="R878cd4cbe7a14f25" /><Relationship Type="http://schemas.openxmlformats.org/officeDocument/2006/relationships/slide" Target="/ppt/slides/slide4.xml" Id="R4a749484acd743cd" /><Relationship Type="http://schemas.openxmlformats.org/officeDocument/2006/relationships/slide" Target="/ppt/slides/slide5.xml" Id="Rfb424aff38f44ce1" /><Relationship Type="http://schemas.openxmlformats.org/officeDocument/2006/relationships/slide" Target="/ppt/slides/slide6.xml" Id="R593ebc1f31d8466c" /><Relationship Type="http://schemas.openxmlformats.org/officeDocument/2006/relationships/slide" Target="/ppt/slides/slide7.xml" Id="R42aacd142466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ea6d0f704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045311c6542a5" /><Relationship Type="http://schemas.openxmlformats.org/officeDocument/2006/relationships/theme" Target="/ppt/slideMasters/theme/theme1.xml" Id="R642fd5ba55cb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045311c65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c8d86c62b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6c20990d3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dc33febb4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be547b18a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8ce74013f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0b641a488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c2d1aea37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NICOLINE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NICOLINE 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5 593 400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VICTOR SIBBERN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SIBBERN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