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7416e8e464c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27aec9cbf45cb"/>
  </p:sldMasterIdLst>
  <p:sldIdLst>
    <p:sldId xmlns:r="http://schemas.openxmlformats.org/officeDocument/2006/relationships" id="256" r:id="Rbb8f6875c6104c03"/>
    <p:sldId xmlns:r="http://schemas.openxmlformats.org/officeDocument/2006/relationships" id="257" r:id="R60e5c8d863c1484f"/>
    <p:sldId xmlns:r="http://schemas.openxmlformats.org/officeDocument/2006/relationships" id="258" r:id="R4c2c0194cb6e4a1c"/>
    <p:sldId xmlns:r="http://schemas.openxmlformats.org/officeDocument/2006/relationships" id="259" r:id="R4117833119834f4a"/>
    <p:sldId xmlns:r="http://schemas.openxmlformats.org/officeDocument/2006/relationships" id="260" r:id="R23c82b2f953d4bb5"/>
    <p:sldId xmlns:r="http://schemas.openxmlformats.org/officeDocument/2006/relationships" id="261" r:id="R01318bbe30cd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27aec9cbf45cb" /><Relationship Type="http://schemas.openxmlformats.org/officeDocument/2006/relationships/slide" Target="/ppt/slides/slide1.xml" Id="Rbb8f6875c6104c03" /><Relationship Type="http://schemas.openxmlformats.org/officeDocument/2006/relationships/slide" Target="/ppt/slides/slide2.xml" Id="R60e5c8d863c1484f" /><Relationship Type="http://schemas.openxmlformats.org/officeDocument/2006/relationships/slide" Target="/ppt/slides/slide3.xml" Id="R4c2c0194cb6e4a1c" /><Relationship Type="http://schemas.openxmlformats.org/officeDocument/2006/relationships/slide" Target="/ppt/slides/slide4.xml" Id="R4117833119834f4a" /><Relationship Type="http://schemas.openxmlformats.org/officeDocument/2006/relationships/slide" Target="/ppt/slides/slide5.xml" Id="R23c82b2f953d4bb5" /><Relationship Type="http://schemas.openxmlformats.org/officeDocument/2006/relationships/slide" Target="/ppt/slides/slide6.xml" Id="R01318bbe30cd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4a7e9941248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7086feaf4020" /><Relationship Type="http://schemas.openxmlformats.org/officeDocument/2006/relationships/theme" Target="/ppt/slideMasters/theme/theme1.xml" Id="R088e73ba9245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c7086feaf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db302dbb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28dd12da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f5bc84900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d0967e755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8a35e9472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8c38632f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 KAPITAL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