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fc476fe66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cca8a9e69431d"/>
  </p:sldMasterIdLst>
  <p:sldIdLst>
    <p:sldId xmlns:r="http://schemas.openxmlformats.org/officeDocument/2006/relationships" id="256" r:id="Rb85023eae5464da9"/>
    <p:sldId xmlns:r="http://schemas.openxmlformats.org/officeDocument/2006/relationships" id="257" r:id="Rcd0920054f7c4058"/>
    <p:sldId xmlns:r="http://schemas.openxmlformats.org/officeDocument/2006/relationships" id="258" r:id="R5044bfe26ec54dab"/>
    <p:sldId xmlns:r="http://schemas.openxmlformats.org/officeDocument/2006/relationships" id="259" r:id="R9c3ef52ce4f34463"/>
    <p:sldId xmlns:r="http://schemas.openxmlformats.org/officeDocument/2006/relationships" id="260" r:id="R4f3d2c1a44424b03"/>
    <p:sldId xmlns:r="http://schemas.openxmlformats.org/officeDocument/2006/relationships" id="261" r:id="R08dd08bc41fe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cca8a9e69431d" /><Relationship Type="http://schemas.openxmlformats.org/officeDocument/2006/relationships/slide" Target="/ppt/slides/slide1.xml" Id="Rb85023eae5464da9" /><Relationship Type="http://schemas.openxmlformats.org/officeDocument/2006/relationships/slide" Target="/ppt/slides/slide2.xml" Id="Rcd0920054f7c4058" /><Relationship Type="http://schemas.openxmlformats.org/officeDocument/2006/relationships/slide" Target="/ppt/slides/slide3.xml" Id="R5044bfe26ec54dab" /><Relationship Type="http://schemas.openxmlformats.org/officeDocument/2006/relationships/slide" Target="/ppt/slides/slide4.xml" Id="R9c3ef52ce4f34463" /><Relationship Type="http://schemas.openxmlformats.org/officeDocument/2006/relationships/slide" Target="/ppt/slides/slide5.xml" Id="R4f3d2c1a44424b03" /><Relationship Type="http://schemas.openxmlformats.org/officeDocument/2006/relationships/slide" Target="/ppt/slides/slide6.xml" Id="R08dd08bc41fe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822a8f068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d8e7893dd460a" /><Relationship Type="http://schemas.openxmlformats.org/officeDocument/2006/relationships/theme" Target="/ppt/slideMasters/theme/theme1.xml" Id="R1dab0371b636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d8e7893dd46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3a1903c3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9b14f6eb8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606edc819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89b0ef574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1c438de7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3a709f27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KAPITAL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1 AS</a:t>
            </a:r>
          </a:p>
        </p:txBody>
      </p:sp>
    </p:spTree>
  </p:cSld>
  <p:clrMapOvr>
    <a:masterClrMapping xmlns:a="http://schemas.openxmlformats.org/drawingml/2006/main"/>
  </p:clrMapOvr>
</p:sld>
</file>