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6771dec6e744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c1cf45eec94b66"/>
  </p:sldMasterIdLst>
  <p:sldIdLst>
    <p:sldId xmlns:r="http://schemas.openxmlformats.org/officeDocument/2006/relationships" id="256" r:id="R14317b824c5545b5"/>
    <p:sldId xmlns:r="http://schemas.openxmlformats.org/officeDocument/2006/relationships" id="257" r:id="R6727c12580f44a4a"/>
    <p:sldId xmlns:r="http://schemas.openxmlformats.org/officeDocument/2006/relationships" id="258" r:id="Re9d5ef758169493f"/>
    <p:sldId xmlns:r="http://schemas.openxmlformats.org/officeDocument/2006/relationships" id="259" r:id="R6ea530f9f33f4e56"/>
    <p:sldId xmlns:r="http://schemas.openxmlformats.org/officeDocument/2006/relationships" id="260" r:id="Rf353198dede644e1"/>
    <p:sldId xmlns:r="http://schemas.openxmlformats.org/officeDocument/2006/relationships" id="261" r:id="R5a45e21367884a23"/>
    <p:sldId xmlns:r="http://schemas.openxmlformats.org/officeDocument/2006/relationships" id="262" r:id="R5dc94e0117e84f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c1cf45eec94b66" /><Relationship Type="http://schemas.openxmlformats.org/officeDocument/2006/relationships/slide" Target="/ppt/slides/slide1.xml" Id="R14317b824c5545b5" /><Relationship Type="http://schemas.openxmlformats.org/officeDocument/2006/relationships/slide" Target="/ppt/slides/slide2.xml" Id="R6727c12580f44a4a" /><Relationship Type="http://schemas.openxmlformats.org/officeDocument/2006/relationships/slide" Target="/ppt/slides/slide3.xml" Id="Re9d5ef758169493f" /><Relationship Type="http://schemas.openxmlformats.org/officeDocument/2006/relationships/slide" Target="/ppt/slides/slide4.xml" Id="R6ea530f9f33f4e56" /><Relationship Type="http://schemas.openxmlformats.org/officeDocument/2006/relationships/slide" Target="/ppt/slides/slide5.xml" Id="Rf353198dede644e1" /><Relationship Type="http://schemas.openxmlformats.org/officeDocument/2006/relationships/slide" Target="/ppt/slides/slide6.xml" Id="R5a45e21367884a23" /><Relationship Type="http://schemas.openxmlformats.org/officeDocument/2006/relationships/slide" Target="/ppt/slides/slide7.xml" Id="R5dc94e0117e84f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f996fa33b740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846f027b914c68" /><Relationship Type="http://schemas.openxmlformats.org/officeDocument/2006/relationships/theme" Target="/ppt/slideMasters/theme/theme1.xml" Id="R70c7f49b626141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846f027b914c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a1495805ef47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7ba93a5c5549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2ca9052a324c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8866ee02994a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34b07bfea7478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2f95a3bb5a4c9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a140c7354245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ANDREASSEN MULTISERVICE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ANDREASSEN MULTISERVICE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MULTISERVICE AS ble etablert [år] og holder til i Melbu.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ANDREASSEN MULTISERVICE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ANDREASSEN MULTISERVICE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ANDREASSEN MULTISERVICE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5 537 391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584 436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359 458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422 970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3 363 528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ANDREASSEN MULTISERVICE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FREDRIK ANDRÉ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KEVIN ANDRÉ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PREBEN ANDRÈ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ANDREASSEN MULTISERVICE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Haugveien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8445 Melbu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930 463 094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ANDREASSEN MULTISERVICE AS</a:t>
            </a:r>
          </a:p>
        </p:txBody>
      </p:sp>
    </p:spTree>
  </p:cSld>
  <p:clrMapOvr>
    <a:masterClrMapping xmlns:a="http://schemas.openxmlformats.org/drawingml/2006/main"/>
  </p:clrMapOvr>
</p:sld>
</file>