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bfd18262547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6d3a37e21d42f9"/>
  </p:sldMasterIdLst>
  <p:sldIdLst>
    <p:sldId xmlns:r="http://schemas.openxmlformats.org/officeDocument/2006/relationships" id="256" r:id="Rfee3dc413b44475f"/>
    <p:sldId xmlns:r="http://schemas.openxmlformats.org/officeDocument/2006/relationships" id="257" r:id="R3ce98fe9800b4911"/>
    <p:sldId xmlns:r="http://schemas.openxmlformats.org/officeDocument/2006/relationships" id="258" r:id="R96b7648a4f3245ec"/>
    <p:sldId xmlns:r="http://schemas.openxmlformats.org/officeDocument/2006/relationships" id="259" r:id="R5fc5d4f459064791"/>
    <p:sldId xmlns:r="http://schemas.openxmlformats.org/officeDocument/2006/relationships" id="260" r:id="Rd6e24b336dea48af"/>
    <p:sldId xmlns:r="http://schemas.openxmlformats.org/officeDocument/2006/relationships" id="261" r:id="R278bcce50d214421"/>
    <p:sldId xmlns:r="http://schemas.openxmlformats.org/officeDocument/2006/relationships" id="262" r:id="Rd4c2997c043145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d3a37e21d42f9" /><Relationship Type="http://schemas.openxmlformats.org/officeDocument/2006/relationships/slide" Target="/ppt/slides/slide1.xml" Id="Rfee3dc413b44475f" /><Relationship Type="http://schemas.openxmlformats.org/officeDocument/2006/relationships/slide" Target="/ppt/slides/slide2.xml" Id="R3ce98fe9800b4911" /><Relationship Type="http://schemas.openxmlformats.org/officeDocument/2006/relationships/slide" Target="/ppt/slides/slide3.xml" Id="R96b7648a4f3245ec" /><Relationship Type="http://schemas.openxmlformats.org/officeDocument/2006/relationships/slide" Target="/ppt/slides/slide4.xml" Id="R5fc5d4f459064791" /><Relationship Type="http://schemas.openxmlformats.org/officeDocument/2006/relationships/slide" Target="/ppt/slides/slide5.xml" Id="Rd6e24b336dea48af" /><Relationship Type="http://schemas.openxmlformats.org/officeDocument/2006/relationships/slide" Target="/ppt/slides/slide6.xml" Id="R278bcce50d214421" /><Relationship Type="http://schemas.openxmlformats.org/officeDocument/2006/relationships/slide" Target="/ppt/slides/slide7.xml" Id="Rd4c2997c043145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5c106bef44a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a67cef7f34802" /><Relationship Type="http://schemas.openxmlformats.org/officeDocument/2006/relationships/theme" Target="/ppt/slideMasters/theme/theme1.xml" Id="Rbe2b95aa1c3a41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ea67cef7f3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3b4b9af064e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90ca7ed23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7a0f8fb1d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6d70ce083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06ace8de045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5a510435947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362a8587a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REALKAPITAL ØSTRE AKER VEI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REALKAPITAL ØSTRE AKER VEI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REALKAPITAL ØSTRE AKER VEI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REALKAPITAL ØSTRE AKER VEI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REALKAPITAL ØSTRE AKER VEI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REALKAPITAL ØSTRE AKER VEI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−263 566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25 926 064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79 037 896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REALKAPITAL ØSTRE AKER VEI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REALKAPITAL INVESTOR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REALKAPITAL ØSTRE AKER VEI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anita.monsen@realkapital.no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REALKAPITAL ØSTRE AKER VEI AS</a:t>
            </a:r>
          </a:p>
        </p:txBody>
      </p:sp>
    </p:spTree>
  </p:cSld>
  <p:clrMapOvr>
    <a:masterClrMapping xmlns:a="http://schemas.openxmlformats.org/drawingml/2006/main"/>
  </p:clrMapOvr>
</p:sld>
</file>