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0b2b43dfe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02f0e31e742b7"/>
  </p:sldMasterIdLst>
  <p:sldIdLst>
    <p:sldId xmlns:r="http://schemas.openxmlformats.org/officeDocument/2006/relationships" id="256" r:id="Rde7e2a3e01464ca3"/>
    <p:sldId xmlns:r="http://schemas.openxmlformats.org/officeDocument/2006/relationships" id="257" r:id="Rdde70442a8ad4c7d"/>
    <p:sldId xmlns:r="http://schemas.openxmlformats.org/officeDocument/2006/relationships" id="258" r:id="R687598b62c8949b3"/>
    <p:sldId xmlns:r="http://schemas.openxmlformats.org/officeDocument/2006/relationships" id="259" r:id="R97ffb9b4a24942bf"/>
    <p:sldId xmlns:r="http://schemas.openxmlformats.org/officeDocument/2006/relationships" id="260" r:id="R13259cc0d9444456"/>
    <p:sldId xmlns:r="http://schemas.openxmlformats.org/officeDocument/2006/relationships" id="261" r:id="R076eac96c78d4bf8"/>
    <p:sldId xmlns:r="http://schemas.openxmlformats.org/officeDocument/2006/relationships" id="262" r:id="R91aebba28c43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02f0e31e742b7" /><Relationship Type="http://schemas.openxmlformats.org/officeDocument/2006/relationships/slide" Target="/ppt/slides/slide1.xml" Id="Rde7e2a3e01464ca3" /><Relationship Type="http://schemas.openxmlformats.org/officeDocument/2006/relationships/slide" Target="/ppt/slides/slide2.xml" Id="Rdde70442a8ad4c7d" /><Relationship Type="http://schemas.openxmlformats.org/officeDocument/2006/relationships/slide" Target="/ppt/slides/slide3.xml" Id="R687598b62c8949b3" /><Relationship Type="http://schemas.openxmlformats.org/officeDocument/2006/relationships/slide" Target="/ppt/slides/slide4.xml" Id="R97ffb9b4a24942bf" /><Relationship Type="http://schemas.openxmlformats.org/officeDocument/2006/relationships/slide" Target="/ppt/slides/slide5.xml" Id="R13259cc0d9444456" /><Relationship Type="http://schemas.openxmlformats.org/officeDocument/2006/relationships/slide" Target="/ppt/slides/slide6.xml" Id="R076eac96c78d4bf8" /><Relationship Type="http://schemas.openxmlformats.org/officeDocument/2006/relationships/slide" Target="/ppt/slides/slide7.xml" Id="R91aebba28c43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8867d0570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5d4eb3ca49c3" /><Relationship Type="http://schemas.openxmlformats.org/officeDocument/2006/relationships/theme" Target="/ppt/slideMasters/theme/theme1.xml" Id="Re40141792939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95d4eb3ca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dea95720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084e96bd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06e93c25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acbfbc3c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96b8e354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7d9d67e8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76d72ac0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