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ab2f075fc244e4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f4416b8c07f46a2"/>
  </p:sldMasterIdLst>
  <p:sldIdLst>
    <p:sldId xmlns:r="http://schemas.openxmlformats.org/officeDocument/2006/relationships" id="256" r:id="R2ee8e966af8d40f7"/>
    <p:sldId xmlns:r="http://schemas.openxmlformats.org/officeDocument/2006/relationships" id="257" r:id="R589cb730ad354d26"/>
    <p:sldId xmlns:r="http://schemas.openxmlformats.org/officeDocument/2006/relationships" id="258" r:id="Rdac84e3c428a4b32"/>
    <p:sldId xmlns:r="http://schemas.openxmlformats.org/officeDocument/2006/relationships" id="259" r:id="R07e4dbfda17d4653"/>
    <p:sldId xmlns:r="http://schemas.openxmlformats.org/officeDocument/2006/relationships" id="260" r:id="Rdad3054dd323401d"/>
    <p:sldId xmlns:r="http://schemas.openxmlformats.org/officeDocument/2006/relationships" id="261" r:id="Rfb5be7fbe5954ac9"/>
    <p:sldId xmlns:r="http://schemas.openxmlformats.org/officeDocument/2006/relationships" id="262" r:id="Ra5ae73a9ee6c4cf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f4416b8c07f46a2" /><Relationship Type="http://schemas.openxmlformats.org/officeDocument/2006/relationships/slide" Target="/ppt/slides/slide1.xml" Id="R2ee8e966af8d40f7" /><Relationship Type="http://schemas.openxmlformats.org/officeDocument/2006/relationships/slide" Target="/ppt/slides/slide2.xml" Id="R589cb730ad354d26" /><Relationship Type="http://schemas.openxmlformats.org/officeDocument/2006/relationships/slide" Target="/ppt/slides/slide3.xml" Id="Rdac84e3c428a4b32" /><Relationship Type="http://schemas.openxmlformats.org/officeDocument/2006/relationships/slide" Target="/ppt/slides/slide4.xml" Id="R07e4dbfda17d4653" /><Relationship Type="http://schemas.openxmlformats.org/officeDocument/2006/relationships/slide" Target="/ppt/slides/slide5.xml" Id="Rdad3054dd323401d" /><Relationship Type="http://schemas.openxmlformats.org/officeDocument/2006/relationships/slide" Target="/ppt/slides/slide6.xml" Id="Rfb5be7fbe5954ac9" /><Relationship Type="http://schemas.openxmlformats.org/officeDocument/2006/relationships/slide" Target="/ppt/slides/slide7.xml" Id="Ra5ae73a9ee6c4cf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a270b9594dc431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79059d91be4efc" /><Relationship Type="http://schemas.openxmlformats.org/officeDocument/2006/relationships/theme" Target="/ppt/slideMasters/theme/theme1.xml" Id="R62e7ce3f98c6468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c79059d91be4ef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cec09d7209455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6e319f04534ad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9835c4d9fd48f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3d1977ca7c45a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a1059d1d03482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86d15e0ea746c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d482f2c919453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PLATINA REGNSKAP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PLATINA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PLATINA REGNSKAP AS ble etablert [år] og holder til i Skodje.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PLATINA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PLATINA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PLATINA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1 168 609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33 391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26 499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27 897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365 078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PLATINA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FAGERVOLL KRISTIN AMLIEN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PLATINA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Storsætervegen 44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6260 Skodje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930 463 914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PLATINA REGNSKAP AS</a:t>
            </a:r>
          </a:p>
        </p:txBody>
      </p:sp>
    </p:spTree>
  </p:cSld>
  <p:clrMapOvr>
    <a:masterClrMapping xmlns:a="http://schemas.openxmlformats.org/drawingml/2006/main"/>
  </p:clrMapOvr>
</p:sld>
</file>