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b42c11c85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523845d1249e9"/>
  </p:sldMasterIdLst>
  <p:sldIdLst>
    <p:sldId xmlns:r="http://schemas.openxmlformats.org/officeDocument/2006/relationships" id="256" r:id="R95645bc5fd484a5f"/>
    <p:sldId xmlns:r="http://schemas.openxmlformats.org/officeDocument/2006/relationships" id="257" r:id="Rcb716ab9a3804b30"/>
    <p:sldId xmlns:r="http://schemas.openxmlformats.org/officeDocument/2006/relationships" id="258" r:id="R8b1de8d61ac54d78"/>
    <p:sldId xmlns:r="http://schemas.openxmlformats.org/officeDocument/2006/relationships" id="259" r:id="R549a453240004244"/>
    <p:sldId xmlns:r="http://schemas.openxmlformats.org/officeDocument/2006/relationships" id="260" r:id="R298d6db24b5643ce"/>
    <p:sldId xmlns:r="http://schemas.openxmlformats.org/officeDocument/2006/relationships" id="261" r:id="R3da0860ed6b449a1"/>
    <p:sldId xmlns:r="http://schemas.openxmlformats.org/officeDocument/2006/relationships" id="262" r:id="R1ac68e61930841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523845d1249e9" /><Relationship Type="http://schemas.openxmlformats.org/officeDocument/2006/relationships/slide" Target="/ppt/slides/slide1.xml" Id="R95645bc5fd484a5f" /><Relationship Type="http://schemas.openxmlformats.org/officeDocument/2006/relationships/slide" Target="/ppt/slides/slide2.xml" Id="Rcb716ab9a3804b30" /><Relationship Type="http://schemas.openxmlformats.org/officeDocument/2006/relationships/slide" Target="/ppt/slides/slide3.xml" Id="R8b1de8d61ac54d78" /><Relationship Type="http://schemas.openxmlformats.org/officeDocument/2006/relationships/slide" Target="/ppt/slides/slide4.xml" Id="R549a453240004244" /><Relationship Type="http://schemas.openxmlformats.org/officeDocument/2006/relationships/slide" Target="/ppt/slides/slide5.xml" Id="R298d6db24b5643ce" /><Relationship Type="http://schemas.openxmlformats.org/officeDocument/2006/relationships/slide" Target="/ppt/slides/slide6.xml" Id="R3da0860ed6b449a1" /><Relationship Type="http://schemas.openxmlformats.org/officeDocument/2006/relationships/slide" Target="/ppt/slides/slide7.xml" Id="R1ac68e61930841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ea5d48daa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065854394a5e" /><Relationship Type="http://schemas.openxmlformats.org/officeDocument/2006/relationships/theme" Target="/ppt/slideMasters/theme/theme1.xml" Id="R8b98849e7de7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a06585439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21aa650a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9587aeea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8a9e5daac4b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4e82b08e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5aa78d07b45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e505c7e8b40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a69b1b1c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RAVNEBERG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RAVNEBERG JØRGEN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Frognerveien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930 472 921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RAVNEBERG HOLDING AS</a:t>
            </a:r>
          </a:p>
        </p:txBody>
      </p:sp>
    </p:spTree>
  </p:cSld>
  <p:clrMapOvr>
    <a:masterClrMapping xmlns:a="http://schemas.openxmlformats.org/drawingml/2006/main"/>
  </p:clrMapOvr>
</p:sld>
</file>