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473ed0c2f741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fadd8a6a0248c3"/>
  </p:sldMasterIdLst>
  <p:sldIdLst>
    <p:sldId xmlns:r="http://schemas.openxmlformats.org/officeDocument/2006/relationships" id="256" r:id="R15d294fd79044b16"/>
    <p:sldId xmlns:r="http://schemas.openxmlformats.org/officeDocument/2006/relationships" id="257" r:id="R667864b35a364057"/>
    <p:sldId xmlns:r="http://schemas.openxmlformats.org/officeDocument/2006/relationships" id="258" r:id="R3a7476c30cce4ecd"/>
    <p:sldId xmlns:r="http://schemas.openxmlformats.org/officeDocument/2006/relationships" id="259" r:id="R655b42990acc44be"/>
    <p:sldId xmlns:r="http://schemas.openxmlformats.org/officeDocument/2006/relationships" id="260" r:id="Ra130691917944a25"/>
    <p:sldId xmlns:r="http://schemas.openxmlformats.org/officeDocument/2006/relationships" id="261" r:id="R44c0b0d5ab7e4392"/>
    <p:sldId xmlns:r="http://schemas.openxmlformats.org/officeDocument/2006/relationships" id="262" r:id="R30041e53fcc94c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fadd8a6a0248c3" /><Relationship Type="http://schemas.openxmlformats.org/officeDocument/2006/relationships/slide" Target="/ppt/slides/slide1.xml" Id="R15d294fd79044b16" /><Relationship Type="http://schemas.openxmlformats.org/officeDocument/2006/relationships/slide" Target="/ppt/slides/slide2.xml" Id="R667864b35a364057" /><Relationship Type="http://schemas.openxmlformats.org/officeDocument/2006/relationships/slide" Target="/ppt/slides/slide3.xml" Id="R3a7476c30cce4ecd" /><Relationship Type="http://schemas.openxmlformats.org/officeDocument/2006/relationships/slide" Target="/ppt/slides/slide4.xml" Id="R655b42990acc44be" /><Relationship Type="http://schemas.openxmlformats.org/officeDocument/2006/relationships/slide" Target="/ppt/slides/slide5.xml" Id="Ra130691917944a25" /><Relationship Type="http://schemas.openxmlformats.org/officeDocument/2006/relationships/slide" Target="/ppt/slides/slide6.xml" Id="R44c0b0d5ab7e4392" /><Relationship Type="http://schemas.openxmlformats.org/officeDocument/2006/relationships/slide" Target="/ppt/slides/slide7.xml" Id="R30041e53fcc94c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c3ed83047643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524fd1e4834e4f" /><Relationship Type="http://schemas.openxmlformats.org/officeDocument/2006/relationships/theme" Target="/ppt/slideMasters/theme/theme1.xml" Id="R2dc4f987120746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524fd1e4834e4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b47c4e93ae4d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9add98dd654f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cf878ad88141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60d340de2b449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a4305d966a480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7cb20e1261485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6762e97be848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LINJAL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LINJAL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LINJAL AS ble etablert [år] og holder til i Grålum.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LINJAL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LINJAL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LINJAL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−13 139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1 784 071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5 375 494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5 699 081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LINJAL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GUNDERSEN HANNE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LINJAL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Bjørnstadmyra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1712 Grålum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930 484 717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LINJAL AS</a:t>
            </a:r>
          </a:p>
        </p:txBody>
      </p:sp>
    </p:spTree>
  </p:cSld>
  <p:clrMapOvr>
    <a:masterClrMapping xmlns:a="http://schemas.openxmlformats.org/drawingml/2006/main"/>
  </p:clrMapOvr>
</p:sld>
</file>