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6967a62634d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45f42d98ab4782"/>
  </p:sldMasterIdLst>
  <p:sldIdLst>
    <p:sldId xmlns:r="http://schemas.openxmlformats.org/officeDocument/2006/relationships" id="256" r:id="R22b4f6fa2bb74d52"/>
    <p:sldId xmlns:r="http://schemas.openxmlformats.org/officeDocument/2006/relationships" id="257" r:id="R4823a06bc3e64000"/>
    <p:sldId xmlns:r="http://schemas.openxmlformats.org/officeDocument/2006/relationships" id="258" r:id="Rbbc030bcb59d4bd1"/>
    <p:sldId xmlns:r="http://schemas.openxmlformats.org/officeDocument/2006/relationships" id="259" r:id="R9f07bd24b88245a7"/>
    <p:sldId xmlns:r="http://schemas.openxmlformats.org/officeDocument/2006/relationships" id="260" r:id="Rc79f1059a5464dab"/>
    <p:sldId xmlns:r="http://schemas.openxmlformats.org/officeDocument/2006/relationships" id="261" r:id="R892a3c92899245a5"/>
    <p:sldId xmlns:r="http://schemas.openxmlformats.org/officeDocument/2006/relationships" id="262" r:id="Rc4ec0bc683f6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5f42d98ab4782" /><Relationship Type="http://schemas.openxmlformats.org/officeDocument/2006/relationships/slide" Target="/ppt/slides/slide1.xml" Id="R22b4f6fa2bb74d52" /><Relationship Type="http://schemas.openxmlformats.org/officeDocument/2006/relationships/slide" Target="/ppt/slides/slide2.xml" Id="R4823a06bc3e64000" /><Relationship Type="http://schemas.openxmlformats.org/officeDocument/2006/relationships/slide" Target="/ppt/slides/slide3.xml" Id="Rbbc030bcb59d4bd1" /><Relationship Type="http://schemas.openxmlformats.org/officeDocument/2006/relationships/slide" Target="/ppt/slides/slide4.xml" Id="R9f07bd24b88245a7" /><Relationship Type="http://schemas.openxmlformats.org/officeDocument/2006/relationships/slide" Target="/ppt/slides/slide5.xml" Id="Rc79f1059a5464dab" /><Relationship Type="http://schemas.openxmlformats.org/officeDocument/2006/relationships/slide" Target="/ppt/slides/slide6.xml" Id="R892a3c92899245a5" /><Relationship Type="http://schemas.openxmlformats.org/officeDocument/2006/relationships/slide" Target="/ppt/slides/slide7.xml" Id="Rc4ec0bc683f6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61c9b229843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fe21ee234480e" /><Relationship Type="http://schemas.openxmlformats.org/officeDocument/2006/relationships/theme" Target="/ppt/slideMasters/theme/theme1.xml" Id="R9b452686906f45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bfe21ee234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9a81ca1f344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5536a26b9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df145f1f54c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be0e1dcb1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969f5073c4a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2fde73f754c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2fb7ad249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REPSLAGERGÅRDEN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REPSLAGERGÅRDEN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3 331 737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21 797 213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48 600 954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27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930 485 047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REPSLAGERGÅRDEN AS</a:t>
            </a:r>
          </a:p>
        </p:txBody>
      </p:sp>
    </p:spTree>
  </p:cSld>
  <p:clrMapOvr>
    <a:masterClrMapping xmlns:a="http://schemas.openxmlformats.org/drawingml/2006/main"/>
  </p:clrMapOvr>
</p:sld>
</file>