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29751f0be443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2f0d71bc74407d"/>
  </p:sldMasterIdLst>
  <p:sldIdLst>
    <p:sldId xmlns:r="http://schemas.openxmlformats.org/officeDocument/2006/relationships" id="256" r:id="R2a13a6dacd604047"/>
    <p:sldId xmlns:r="http://schemas.openxmlformats.org/officeDocument/2006/relationships" id="257" r:id="R50f1d78c18fa4582"/>
    <p:sldId xmlns:r="http://schemas.openxmlformats.org/officeDocument/2006/relationships" id="258" r:id="Ra77b2ba02a514be6"/>
    <p:sldId xmlns:r="http://schemas.openxmlformats.org/officeDocument/2006/relationships" id="259" r:id="Rb7d501464c6f4cb4"/>
    <p:sldId xmlns:r="http://schemas.openxmlformats.org/officeDocument/2006/relationships" id="260" r:id="Rbc4ae9cfecd64de4"/>
    <p:sldId xmlns:r="http://schemas.openxmlformats.org/officeDocument/2006/relationships" id="261" r:id="R3f2ea921d2164acd"/>
    <p:sldId xmlns:r="http://schemas.openxmlformats.org/officeDocument/2006/relationships" id="262" r:id="R2c817e5ee9d541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f0d71bc74407d" /><Relationship Type="http://schemas.openxmlformats.org/officeDocument/2006/relationships/slide" Target="/ppt/slides/slide1.xml" Id="R2a13a6dacd604047" /><Relationship Type="http://schemas.openxmlformats.org/officeDocument/2006/relationships/slide" Target="/ppt/slides/slide2.xml" Id="R50f1d78c18fa4582" /><Relationship Type="http://schemas.openxmlformats.org/officeDocument/2006/relationships/slide" Target="/ppt/slides/slide3.xml" Id="Ra77b2ba02a514be6" /><Relationship Type="http://schemas.openxmlformats.org/officeDocument/2006/relationships/slide" Target="/ppt/slides/slide4.xml" Id="Rb7d501464c6f4cb4" /><Relationship Type="http://schemas.openxmlformats.org/officeDocument/2006/relationships/slide" Target="/ppt/slides/slide5.xml" Id="Rbc4ae9cfecd64de4" /><Relationship Type="http://schemas.openxmlformats.org/officeDocument/2006/relationships/slide" Target="/ppt/slides/slide6.xml" Id="R3f2ea921d2164acd" /><Relationship Type="http://schemas.openxmlformats.org/officeDocument/2006/relationships/slide" Target="/ppt/slides/slide7.xml" Id="R2c817e5ee9d541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fe38fd8024c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95d929ff84c47" /><Relationship Type="http://schemas.openxmlformats.org/officeDocument/2006/relationships/theme" Target="/ppt/slideMasters/theme/theme1.xml" Id="Rcebf3ad790924f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c95d929ff84c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17987930a41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4fce733a24e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72911b5ae40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27bc1982e4a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a84e29f5946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f7b3a773a46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b5a29bbba45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MHVS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MHVS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1 034 168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11 044 633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11 058 227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HVASHØJ STEFFENSEN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Martin Hvashøj Pedersen, Steinkjellergaten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930 496 839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