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7d3db853d4e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2b8a0852549cc"/>
  </p:sldMasterIdLst>
  <p:sldIdLst>
    <p:sldId xmlns:r="http://schemas.openxmlformats.org/officeDocument/2006/relationships" id="256" r:id="R2a98833d287f4d9b"/>
    <p:sldId xmlns:r="http://schemas.openxmlformats.org/officeDocument/2006/relationships" id="257" r:id="R011f17dc0f4c4bc1"/>
    <p:sldId xmlns:r="http://schemas.openxmlformats.org/officeDocument/2006/relationships" id="258" r:id="R933f2f8ce2d94c31"/>
    <p:sldId xmlns:r="http://schemas.openxmlformats.org/officeDocument/2006/relationships" id="259" r:id="R71ae4a5ba6074dad"/>
    <p:sldId xmlns:r="http://schemas.openxmlformats.org/officeDocument/2006/relationships" id="260" r:id="R4aa2c541152f40ae"/>
    <p:sldId xmlns:r="http://schemas.openxmlformats.org/officeDocument/2006/relationships" id="261" r:id="R08fac3f89eff4820"/>
    <p:sldId xmlns:r="http://schemas.openxmlformats.org/officeDocument/2006/relationships" id="262" r:id="Ra9f14c8a9c78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2b8a0852549cc" /><Relationship Type="http://schemas.openxmlformats.org/officeDocument/2006/relationships/slide" Target="/ppt/slides/slide1.xml" Id="R2a98833d287f4d9b" /><Relationship Type="http://schemas.openxmlformats.org/officeDocument/2006/relationships/slide" Target="/ppt/slides/slide2.xml" Id="R011f17dc0f4c4bc1" /><Relationship Type="http://schemas.openxmlformats.org/officeDocument/2006/relationships/slide" Target="/ppt/slides/slide3.xml" Id="R933f2f8ce2d94c31" /><Relationship Type="http://schemas.openxmlformats.org/officeDocument/2006/relationships/slide" Target="/ppt/slides/slide4.xml" Id="R71ae4a5ba6074dad" /><Relationship Type="http://schemas.openxmlformats.org/officeDocument/2006/relationships/slide" Target="/ppt/slides/slide5.xml" Id="R4aa2c541152f40ae" /><Relationship Type="http://schemas.openxmlformats.org/officeDocument/2006/relationships/slide" Target="/ppt/slides/slide6.xml" Id="R08fac3f89eff4820" /><Relationship Type="http://schemas.openxmlformats.org/officeDocument/2006/relationships/slide" Target="/ppt/slides/slide7.xml" Id="Ra9f14c8a9c78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90c284442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a988d62774219" /><Relationship Type="http://schemas.openxmlformats.org/officeDocument/2006/relationships/theme" Target="/ppt/slideMasters/theme/theme1.xml" Id="R9702d13ace41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a988d627742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9fbef8d2a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e3c2a4d2248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7326a989641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82f4e8df5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1526fdea746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9545d74545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3d71057534c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