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bc3c57971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e8bd6c06a4a9c"/>
  </p:sldMasterIdLst>
  <p:sldIdLst>
    <p:sldId xmlns:r="http://schemas.openxmlformats.org/officeDocument/2006/relationships" id="256" r:id="R18f686e7e45246fa"/>
    <p:sldId xmlns:r="http://schemas.openxmlformats.org/officeDocument/2006/relationships" id="257" r:id="Rcdc808fc459c4270"/>
    <p:sldId xmlns:r="http://schemas.openxmlformats.org/officeDocument/2006/relationships" id="258" r:id="Rded0c42ecc5e41dd"/>
    <p:sldId xmlns:r="http://schemas.openxmlformats.org/officeDocument/2006/relationships" id="259" r:id="R287bcd6d0e384c1f"/>
    <p:sldId xmlns:r="http://schemas.openxmlformats.org/officeDocument/2006/relationships" id="260" r:id="R2bc3570bc2294b64"/>
    <p:sldId xmlns:r="http://schemas.openxmlformats.org/officeDocument/2006/relationships" id="261" r:id="R4a9e0f6a8b6c4aa4"/>
    <p:sldId xmlns:r="http://schemas.openxmlformats.org/officeDocument/2006/relationships" id="262" r:id="R61cb606694ce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e8bd6c06a4a9c" /><Relationship Type="http://schemas.openxmlformats.org/officeDocument/2006/relationships/slide" Target="/ppt/slides/slide1.xml" Id="R18f686e7e45246fa" /><Relationship Type="http://schemas.openxmlformats.org/officeDocument/2006/relationships/slide" Target="/ppt/slides/slide2.xml" Id="Rcdc808fc459c4270" /><Relationship Type="http://schemas.openxmlformats.org/officeDocument/2006/relationships/slide" Target="/ppt/slides/slide3.xml" Id="Rded0c42ecc5e41dd" /><Relationship Type="http://schemas.openxmlformats.org/officeDocument/2006/relationships/slide" Target="/ppt/slides/slide4.xml" Id="R287bcd6d0e384c1f" /><Relationship Type="http://schemas.openxmlformats.org/officeDocument/2006/relationships/slide" Target="/ppt/slides/slide5.xml" Id="R2bc3570bc2294b64" /><Relationship Type="http://schemas.openxmlformats.org/officeDocument/2006/relationships/slide" Target="/ppt/slides/slide6.xml" Id="R4a9e0f6a8b6c4aa4" /><Relationship Type="http://schemas.openxmlformats.org/officeDocument/2006/relationships/slide" Target="/ppt/slides/slide7.xml" Id="R61cb606694ce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8f89ee17b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d28aa440e4fb8" /><Relationship Type="http://schemas.openxmlformats.org/officeDocument/2006/relationships/theme" Target="/ppt/slideMasters/theme/theme1.xml" Id="R78c54fa967b7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d28aa440e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58c20da7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e30eb8cdc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0f6eaf69a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4fdabb63f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1dbd8ca8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d3e2dd118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015313bf9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HANDELSSERVICE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20 672 748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4 563 128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7 381 163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13 989 486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SAGLI  –  44,1 %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HUNNES  –  44,1 %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HUNNES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HUNNES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Sykkylvsvegen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930 565 415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HANDELSSERVICE AS</a:t>
            </a:r>
          </a:p>
        </p:txBody>
      </p:sp>
    </p:spTree>
  </p:cSld>
  <p:clrMapOvr>
    <a:masterClrMapping xmlns:a="http://schemas.openxmlformats.org/drawingml/2006/main"/>
  </p:clrMapOvr>
</p:sld>
</file>