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dff126f4f542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18729a3ee04d8d"/>
  </p:sldMasterIdLst>
  <p:sldIdLst>
    <p:sldId xmlns:r="http://schemas.openxmlformats.org/officeDocument/2006/relationships" id="256" r:id="R764d7d9759984077"/>
    <p:sldId xmlns:r="http://schemas.openxmlformats.org/officeDocument/2006/relationships" id="257" r:id="R6bd984abf8e2432b"/>
    <p:sldId xmlns:r="http://schemas.openxmlformats.org/officeDocument/2006/relationships" id="258" r:id="Rdf17a50350854e71"/>
    <p:sldId xmlns:r="http://schemas.openxmlformats.org/officeDocument/2006/relationships" id="259" r:id="R3791976f25ae4649"/>
    <p:sldId xmlns:r="http://schemas.openxmlformats.org/officeDocument/2006/relationships" id="260" r:id="R0eea03904e02498d"/>
    <p:sldId xmlns:r="http://schemas.openxmlformats.org/officeDocument/2006/relationships" id="261" r:id="Racf0a050c53a4ebe"/>
    <p:sldId xmlns:r="http://schemas.openxmlformats.org/officeDocument/2006/relationships" id="262" r:id="R3d0830c780a74c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18729a3ee04d8d" /><Relationship Type="http://schemas.openxmlformats.org/officeDocument/2006/relationships/slide" Target="/ppt/slides/slide1.xml" Id="R764d7d9759984077" /><Relationship Type="http://schemas.openxmlformats.org/officeDocument/2006/relationships/slide" Target="/ppt/slides/slide2.xml" Id="R6bd984abf8e2432b" /><Relationship Type="http://schemas.openxmlformats.org/officeDocument/2006/relationships/slide" Target="/ppt/slides/slide3.xml" Id="Rdf17a50350854e71" /><Relationship Type="http://schemas.openxmlformats.org/officeDocument/2006/relationships/slide" Target="/ppt/slides/slide4.xml" Id="R3791976f25ae4649" /><Relationship Type="http://schemas.openxmlformats.org/officeDocument/2006/relationships/slide" Target="/ppt/slides/slide5.xml" Id="R0eea03904e02498d" /><Relationship Type="http://schemas.openxmlformats.org/officeDocument/2006/relationships/slide" Target="/ppt/slides/slide6.xml" Id="Racf0a050c53a4ebe" /><Relationship Type="http://schemas.openxmlformats.org/officeDocument/2006/relationships/slide" Target="/ppt/slides/slide7.xml" Id="R3d0830c780a74c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d6a634bb64f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3e50811b84d6c" /><Relationship Type="http://schemas.openxmlformats.org/officeDocument/2006/relationships/theme" Target="/ppt/slideMasters/theme/theme1.xml" Id="R6916be68d1f64c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23e50811b84d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701b3cb6c41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eacfe179044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70b75fec342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cf6bc54694d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0976895134b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a1cd0086345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f44bcd9204b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KGS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KGS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18 825 457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18 834 457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GUNNAR 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Prahls vei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knutgunnar@hotmail.com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930 579 157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KGS HOLDING AS</a:t>
            </a:r>
          </a:p>
        </p:txBody>
      </p:sp>
    </p:spTree>
  </p:cSld>
  <p:clrMapOvr>
    <a:masterClrMapping xmlns:a="http://schemas.openxmlformats.org/drawingml/2006/main"/>
  </p:clrMapOvr>
</p:sld>
</file>