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2775f02fd540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df798b5c5e49c6"/>
  </p:sldMasterIdLst>
  <p:sldIdLst>
    <p:sldId xmlns:r="http://schemas.openxmlformats.org/officeDocument/2006/relationships" id="256" r:id="R6a1845febbb7458c"/>
    <p:sldId xmlns:r="http://schemas.openxmlformats.org/officeDocument/2006/relationships" id="257" r:id="R653ba6d736b447a8"/>
    <p:sldId xmlns:r="http://schemas.openxmlformats.org/officeDocument/2006/relationships" id="258" r:id="Rf7390c33fa734b0c"/>
    <p:sldId xmlns:r="http://schemas.openxmlformats.org/officeDocument/2006/relationships" id="259" r:id="R8795f82fa74f4903"/>
    <p:sldId xmlns:r="http://schemas.openxmlformats.org/officeDocument/2006/relationships" id="260" r:id="R9c5383cc71f8475f"/>
    <p:sldId xmlns:r="http://schemas.openxmlformats.org/officeDocument/2006/relationships" id="261" r:id="Rea04f2b1ba7d44bd"/>
    <p:sldId xmlns:r="http://schemas.openxmlformats.org/officeDocument/2006/relationships" id="262" r:id="R2454a3df7beb4a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df798b5c5e49c6" /><Relationship Type="http://schemas.openxmlformats.org/officeDocument/2006/relationships/slide" Target="/ppt/slides/slide1.xml" Id="R6a1845febbb7458c" /><Relationship Type="http://schemas.openxmlformats.org/officeDocument/2006/relationships/slide" Target="/ppt/slides/slide2.xml" Id="R653ba6d736b447a8" /><Relationship Type="http://schemas.openxmlformats.org/officeDocument/2006/relationships/slide" Target="/ppt/slides/slide3.xml" Id="Rf7390c33fa734b0c" /><Relationship Type="http://schemas.openxmlformats.org/officeDocument/2006/relationships/slide" Target="/ppt/slides/slide4.xml" Id="R8795f82fa74f4903" /><Relationship Type="http://schemas.openxmlformats.org/officeDocument/2006/relationships/slide" Target="/ppt/slides/slide5.xml" Id="R9c5383cc71f8475f" /><Relationship Type="http://schemas.openxmlformats.org/officeDocument/2006/relationships/slide" Target="/ppt/slides/slide6.xml" Id="Rea04f2b1ba7d44bd" /><Relationship Type="http://schemas.openxmlformats.org/officeDocument/2006/relationships/slide" Target="/ppt/slides/slide7.xml" Id="R2454a3df7beb4a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25216d99054c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f0ec38e0443f4" /><Relationship Type="http://schemas.openxmlformats.org/officeDocument/2006/relationships/theme" Target="/ppt/slideMasters/theme/theme1.xml" Id="Rc3feaee948b74f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2f0ec38e0443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761d323ba42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fcd3104274f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e367df06148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eab95e25649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c7efb63e64c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9c3a670f047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8569d8b4c40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GRYTEGULL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GRYTEGULL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GRYTEGULL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930 581 739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