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816c69ac554b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f24a43418f44e4"/>
  </p:sldMasterIdLst>
  <p:sldIdLst>
    <p:sldId xmlns:r="http://schemas.openxmlformats.org/officeDocument/2006/relationships" id="256" r:id="R8fd9647a6e9c413b"/>
    <p:sldId xmlns:r="http://schemas.openxmlformats.org/officeDocument/2006/relationships" id="257" r:id="R76812580ac3e47b8"/>
    <p:sldId xmlns:r="http://schemas.openxmlformats.org/officeDocument/2006/relationships" id="258" r:id="R9b6b946b74364694"/>
    <p:sldId xmlns:r="http://schemas.openxmlformats.org/officeDocument/2006/relationships" id="259" r:id="R1d8219c94ba746ca"/>
    <p:sldId xmlns:r="http://schemas.openxmlformats.org/officeDocument/2006/relationships" id="260" r:id="Re1ee95d8ba6a44a7"/>
    <p:sldId xmlns:r="http://schemas.openxmlformats.org/officeDocument/2006/relationships" id="261" r:id="R50c857ff0f9a4316"/>
    <p:sldId xmlns:r="http://schemas.openxmlformats.org/officeDocument/2006/relationships" id="262" r:id="R4040433ed19245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f24a43418f44e4" /><Relationship Type="http://schemas.openxmlformats.org/officeDocument/2006/relationships/slide" Target="/ppt/slides/slide1.xml" Id="R8fd9647a6e9c413b" /><Relationship Type="http://schemas.openxmlformats.org/officeDocument/2006/relationships/slide" Target="/ppt/slides/slide2.xml" Id="R76812580ac3e47b8" /><Relationship Type="http://schemas.openxmlformats.org/officeDocument/2006/relationships/slide" Target="/ppt/slides/slide3.xml" Id="R9b6b946b74364694" /><Relationship Type="http://schemas.openxmlformats.org/officeDocument/2006/relationships/slide" Target="/ppt/slides/slide4.xml" Id="R1d8219c94ba746ca" /><Relationship Type="http://schemas.openxmlformats.org/officeDocument/2006/relationships/slide" Target="/ppt/slides/slide5.xml" Id="Re1ee95d8ba6a44a7" /><Relationship Type="http://schemas.openxmlformats.org/officeDocument/2006/relationships/slide" Target="/ppt/slides/slide6.xml" Id="R50c857ff0f9a4316" /><Relationship Type="http://schemas.openxmlformats.org/officeDocument/2006/relationships/slide" Target="/ppt/slides/slide7.xml" Id="R4040433ed19245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4c6dd387f04a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3b1d4d6b324044" /><Relationship Type="http://schemas.openxmlformats.org/officeDocument/2006/relationships/theme" Target="/ppt/slideMasters/theme/theme1.xml" Id="R256adfafc00649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3b1d4d6b3240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35f577be5849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72c31c5f4743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6b75fe962d46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7e104bb734b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785c39298248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e717a2735d4b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9f5f7af22c4d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MOLLEWATT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MOLLEWATT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MOLLEWATT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MOLLEWATT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MOLLEWATT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MOLLEWATT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−128 995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−180 426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2 730 672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MOLLEWATT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GERT OVE MOLLESTAD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MOLLEWATT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Torshovgata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930 583 421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MOLLEWATT AS</a:t>
            </a:r>
          </a:p>
        </p:txBody>
      </p:sp>
    </p:spTree>
  </p:cSld>
  <p:clrMapOvr>
    <a:masterClrMapping xmlns:a="http://schemas.openxmlformats.org/drawingml/2006/main"/>
  </p:clrMapOvr>
</p:sld>
</file>