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d980191c594c3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416c4a39bb4df3"/>
  </p:sldMasterIdLst>
  <p:sldIdLst>
    <p:sldId xmlns:r="http://schemas.openxmlformats.org/officeDocument/2006/relationships" id="256" r:id="Rc5b28c425553423d"/>
    <p:sldId xmlns:r="http://schemas.openxmlformats.org/officeDocument/2006/relationships" id="257" r:id="Rab5da423615e4f85"/>
    <p:sldId xmlns:r="http://schemas.openxmlformats.org/officeDocument/2006/relationships" id="258" r:id="R914c331bf82946db"/>
    <p:sldId xmlns:r="http://schemas.openxmlformats.org/officeDocument/2006/relationships" id="259" r:id="R9d85af625a9f4019"/>
    <p:sldId xmlns:r="http://schemas.openxmlformats.org/officeDocument/2006/relationships" id="260" r:id="R869f1ec4758b43b3"/>
    <p:sldId xmlns:r="http://schemas.openxmlformats.org/officeDocument/2006/relationships" id="261" r:id="Rb1be02a906354cc8"/>
    <p:sldId xmlns:r="http://schemas.openxmlformats.org/officeDocument/2006/relationships" id="262" r:id="R432b6c0bd69c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416c4a39bb4df3" /><Relationship Type="http://schemas.openxmlformats.org/officeDocument/2006/relationships/slide" Target="/ppt/slides/slide1.xml" Id="Rc5b28c425553423d" /><Relationship Type="http://schemas.openxmlformats.org/officeDocument/2006/relationships/slide" Target="/ppt/slides/slide2.xml" Id="Rab5da423615e4f85" /><Relationship Type="http://schemas.openxmlformats.org/officeDocument/2006/relationships/slide" Target="/ppt/slides/slide3.xml" Id="R914c331bf82946db" /><Relationship Type="http://schemas.openxmlformats.org/officeDocument/2006/relationships/slide" Target="/ppt/slides/slide4.xml" Id="R9d85af625a9f4019" /><Relationship Type="http://schemas.openxmlformats.org/officeDocument/2006/relationships/slide" Target="/ppt/slides/slide5.xml" Id="R869f1ec4758b43b3" /><Relationship Type="http://schemas.openxmlformats.org/officeDocument/2006/relationships/slide" Target="/ppt/slides/slide6.xml" Id="Rb1be02a906354cc8" /><Relationship Type="http://schemas.openxmlformats.org/officeDocument/2006/relationships/slide" Target="/ppt/slides/slide7.xml" Id="R432b6c0bd69c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800e6d77d4a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cf25c98e643df" /><Relationship Type="http://schemas.openxmlformats.org/officeDocument/2006/relationships/theme" Target="/ppt/slideMasters/theme/theme1.xml" Id="R1dd59452e3f443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0cf25c98e643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81ca20df40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f8a60e9fd242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dd5acfdef4e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b3d27fc9644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4d7658a7048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194417eb1e41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51ca4608a44f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HELLEVE ENERGITRANSPORT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ENERGITRANSPORT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152 628 065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1 879 840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1 160 887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1 708 094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29 123 492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ENERGI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HELLEVE ØYSTEIN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Kytesvegen 122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5706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930 583 839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HELLEVE ENERGITRANSPORT AS</a:t>
            </a:r>
          </a:p>
        </p:txBody>
      </p:sp>
    </p:spTree>
  </p:cSld>
  <p:clrMapOvr>
    <a:masterClrMapping xmlns:a="http://schemas.openxmlformats.org/drawingml/2006/main"/>
  </p:clrMapOvr>
</p:sld>
</file>