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1792f3ee741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b519dda9f46a5"/>
  </p:sldMasterIdLst>
  <p:sldIdLst>
    <p:sldId xmlns:r="http://schemas.openxmlformats.org/officeDocument/2006/relationships" id="256" r:id="R7dcaa574b46d4a09"/>
    <p:sldId xmlns:r="http://schemas.openxmlformats.org/officeDocument/2006/relationships" id="257" r:id="R661007a22ca048cc"/>
    <p:sldId xmlns:r="http://schemas.openxmlformats.org/officeDocument/2006/relationships" id="258" r:id="R82a7082a5692406e"/>
    <p:sldId xmlns:r="http://schemas.openxmlformats.org/officeDocument/2006/relationships" id="259" r:id="R0ed5368d7f6b4a02"/>
    <p:sldId xmlns:r="http://schemas.openxmlformats.org/officeDocument/2006/relationships" id="260" r:id="Rd493585543db4d01"/>
    <p:sldId xmlns:r="http://schemas.openxmlformats.org/officeDocument/2006/relationships" id="261" r:id="R122695e257f84dc8"/>
    <p:sldId xmlns:r="http://schemas.openxmlformats.org/officeDocument/2006/relationships" id="262" r:id="R83f9a623368a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b519dda9f46a5" /><Relationship Type="http://schemas.openxmlformats.org/officeDocument/2006/relationships/slide" Target="/ppt/slides/slide1.xml" Id="R7dcaa574b46d4a09" /><Relationship Type="http://schemas.openxmlformats.org/officeDocument/2006/relationships/slide" Target="/ppt/slides/slide2.xml" Id="R661007a22ca048cc" /><Relationship Type="http://schemas.openxmlformats.org/officeDocument/2006/relationships/slide" Target="/ppt/slides/slide3.xml" Id="R82a7082a5692406e" /><Relationship Type="http://schemas.openxmlformats.org/officeDocument/2006/relationships/slide" Target="/ppt/slides/slide4.xml" Id="R0ed5368d7f6b4a02" /><Relationship Type="http://schemas.openxmlformats.org/officeDocument/2006/relationships/slide" Target="/ppt/slides/slide5.xml" Id="Rd493585543db4d01" /><Relationship Type="http://schemas.openxmlformats.org/officeDocument/2006/relationships/slide" Target="/ppt/slides/slide6.xml" Id="R122695e257f84dc8" /><Relationship Type="http://schemas.openxmlformats.org/officeDocument/2006/relationships/slide" Target="/ppt/slides/slide7.xml" Id="R83f9a623368a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a58a1f718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f42a8b5fe4632" /><Relationship Type="http://schemas.openxmlformats.org/officeDocument/2006/relationships/theme" Target="/ppt/slideMasters/theme/theme1.xml" Id="R0286e85de080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f42a8b5fe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b233011fc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6376d653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37539885b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86faff381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ce7faa731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04bd244bc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2cbf7d9634a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LARS-ERIK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