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2e0fe41daf4e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1fa52475ae4609"/>
  </p:sldMasterIdLst>
  <p:sldIdLst>
    <p:sldId xmlns:r="http://schemas.openxmlformats.org/officeDocument/2006/relationships" id="256" r:id="R651c55fce54342d6"/>
    <p:sldId xmlns:r="http://schemas.openxmlformats.org/officeDocument/2006/relationships" id="257" r:id="R5c33666d679b42e9"/>
    <p:sldId xmlns:r="http://schemas.openxmlformats.org/officeDocument/2006/relationships" id="258" r:id="Rb011dd15e3bb4213"/>
    <p:sldId xmlns:r="http://schemas.openxmlformats.org/officeDocument/2006/relationships" id="259" r:id="R5359bc07aeed4c6c"/>
    <p:sldId xmlns:r="http://schemas.openxmlformats.org/officeDocument/2006/relationships" id="260" r:id="R8a5acace40fb4900"/>
    <p:sldId xmlns:r="http://schemas.openxmlformats.org/officeDocument/2006/relationships" id="261" r:id="R78c972612a064fb3"/>
    <p:sldId xmlns:r="http://schemas.openxmlformats.org/officeDocument/2006/relationships" id="262" r:id="Rd2d839c2db204b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1fa52475ae4609" /><Relationship Type="http://schemas.openxmlformats.org/officeDocument/2006/relationships/slide" Target="/ppt/slides/slide1.xml" Id="R651c55fce54342d6" /><Relationship Type="http://schemas.openxmlformats.org/officeDocument/2006/relationships/slide" Target="/ppt/slides/slide2.xml" Id="R5c33666d679b42e9" /><Relationship Type="http://schemas.openxmlformats.org/officeDocument/2006/relationships/slide" Target="/ppt/slides/slide3.xml" Id="Rb011dd15e3bb4213" /><Relationship Type="http://schemas.openxmlformats.org/officeDocument/2006/relationships/slide" Target="/ppt/slides/slide4.xml" Id="R5359bc07aeed4c6c" /><Relationship Type="http://schemas.openxmlformats.org/officeDocument/2006/relationships/slide" Target="/ppt/slides/slide5.xml" Id="R8a5acace40fb4900" /><Relationship Type="http://schemas.openxmlformats.org/officeDocument/2006/relationships/slide" Target="/ppt/slides/slide6.xml" Id="R78c972612a064fb3" /><Relationship Type="http://schemas.openxmlformats.org/officeDocument/2006/relationships/slide" Target="/ppt/slides/slide7.xml" Id="Rd2d839c2db204b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eeb2dc515547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f82f725124392" /><Relationship Type="http://schemas.openxmlformats.org/officeDocument/2006/relationships/theme" Target="/ppt/slideMasters/theme/theme1.xml" Id="R60a3b4beeb0e4b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8f82f7251243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3f8d60f4443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2c5b916d94c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cd681d2094a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c6d57598043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ded77f06d4b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0a57c23d940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6a9b754884e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REDERIET JACOB CHRISTENSEN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REDERIET JACOB CHRISTENSEN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102 191 515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486 407 374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533 002 149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CARINA JANSON ODFJELL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ODFJELL SHIPPING (BERMUDA) LTD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ODFJELL CARL-HENRIK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Conrad Mohrs veg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5072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930 632 384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