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91073d082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4906dea66423e"/>
  </p:sldMasterIdLst>
  <p:sldIdLst>
    <p:sldId xmlns:r="http://schemas.openxmlformats.org/officeDocument/2006/relationships" id="256" r:id="R53c6d336501348dc"/>
    <p:sldId xmlns:r="http://schemas.openxmlformats.org/officeDocument/2006/relationships" id="257" r:id="Rbdc5d0a1f11144c1"/>
    <p:sldId xmlns:r="http://schemas.openxmlformats.org/officeDocument/2006/relationships" id="258" r:id="R062bd52646464627"/>
    <p:sldId xmlns:r="http://schemas.openxmlformats.org/officeDocument/2006/relationships" id="259" r:id="Rbc0b0aa2a62848d3"/>
    <p:sldId xmlns:r="http://schemas.openxmlformats.org/officeDocument/2006/relationships" id="260" r:id="Rf72a7e66ee174e60"/>
    <p:sldId xmlns:r="http://schemas.openxmlformats.org/officeDocument/2006/relationships" id="261" r:id="R2635efae8feb4166"/>
    <p:sldId xmlns:r="http://schemas.openxmlformats.org/officeDocument/2006/relationships" id="262" r:id="Rbf5019ad1db243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4906dea66423e" /><Relationship Type="http://schemas.openxmlformats.org/officeDocument/2006/relationships/slide" Target="/ppt/slides/slide1.xml" Id="R53c6d336501348dc" /><Relationship Type="http://schemas.openxmlformats.org/officeDocument/2006/relationships/slide" Target="/ppt/slides/slide2.xml" Id="Rbdc5d0a1f11144c1" /><Relationship Type="http://schemas.openxmlformats.org/officeDocument/2006/relationships/slide" Target="/ppt/slides/slide3.xml" Id="R062bd52646464627" /><Relationship Type="http://schemas.openxmlformats.org/officeDocument/2006/relationships/slide" Target="/ppt/slides/slide4.xml" Id="Rbc0b0aa2a62848d3" /><Relationship Type="http://schemas.openxmlformats.org/officeDocument/2006/relationships/slide" Target="/ppt/slides/slide5.xml" Id="Rf72a7e66ee174e60" /><Relationship Type="http://schemas.openxmlformats.org/officeDocument/2006/relationships/slide" Target="/ppt/slides/slide6.xml" Id="R2635efae8feb4166" /><Relationship Type="http://schemas.openxmlformats.org/officeDocument/2006/relationships/slide" Target="/ppt/slides/slide7.xml" Id="Rbf5019ad1db243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f3d92d67e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15d4bfe364747" /><Relationship Type="http://schemas.openxmlformats.org/officeDocument/2006/relationships/theme" Target="/ppt/slideMasters/theme/theme1.xml" Id="Rd732109dcdad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15d4bfe3647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d6c8f058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a32e646a4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8b4e32e2b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c6bf40893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20a3de789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e9e6f192e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27d6f5294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