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68ba1322e48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4bbc831904e49"/>
  </p:sldMasterIdLst>
  <p:sldIdLst>
    <p:sldId xmlns:r="http://schemas.openxmlformats.org/officeDocument/2006/relationships" id="256" r:id="Rc43a220c4b894c83"/>
    <p:sldId xmlns:r="http://schemas.openxmlformats.org/officeDocument/2006/relationships" id="257" r:id="R3c119d1e32194387"/>
    <p:sldId xmlns:r="http://schemas.openxmlformats.org/officeDocument/2006/relationships" id="258" r:id="Rd3abb2b492334805"/>
    <p:sldId xmlns:r="http://schemas.openxmlformats.org/officeDocument/2006/relationships" id="259" r:id="R5ff8870850864fdf"/>
    <p:sldId xmlns:r="http://schemas.openxmlformats.org/officeDocument/2006/relationships" id="260" r:id="R58837a6215cc45e1"/>
    <p:sldId xmlns:r="http://schemas.openxmlformats.org/officeDocument/2006/relationships" id="261" r:id="Rca80ab4895604ac4"/>
    <p:sldId xmlns:r="http://schemas.openxmlformats.org/officeDocument/2006/relationships" id="262" r:id="R5c4e3f754cb7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4bbc831904e49" /><Relationship Type="http://schemas.openxmlformats.org/officeDocument/2006/relationships/slide" Target="/ppt/slides/slide1.xml" Id="Rc43a220c4b894c83" /><Relationship Type="http://schemas.openxmlformats.org/officeDocument/2006/relationships/slide" Target="/ppt/slides/slide2.xml" Id="R3c119d1e32194387" /><Relationship Type="http://schemas.openxmlformats.org/officeDocument/2006/relationships/slide" Target="/ppt/slides/slide3.xml" Id="Rd3abb2b492334805" /><Relationship Type="http://schemas.openxmlformats.org/officeDocument/2006/relationships/slide" Target="/ppt/slides/slide4.xml" Id="R5ff8870850864fdf" /><Relationship Type="http://schemas.openxmlformats.org/officeDocument/2006/relationships/slide" Target="/ppt/slides/slide5.xml" Id="R58837a6215cc45e1" /><Relationship Type="http://schemas.openxmlformats.org/officeDocument/2006/relationships/slide" Target="/ppt/slides/slide6.xml" Id="Rca80ab4895604ac4" /><Relationship Type="http://schemas.openxmlformats.org/officeDocument/2006/relationships/slide" Target="/ppt/slides/slide7.xml" Id="R5c4e3f754cb7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afee1386147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9e913baf24c11" /><Relationship Type="http://schemas.openxmlformats.org/officeDocument/2006/relationships/theme" Target="/ppt/slideMasters/theme/theme1.xml" Id="R315822b213ee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9e913baf24c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39abcb7c0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b8fa0e5a241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77fbc992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135ba3714c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005c01547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b062a405d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5f3eb3157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GRUPPEN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98 710 034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215 747 189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