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6d4447866b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5d432d0c64e01"/>
  </p:sldMasterIdLst>
  <p:sldIdLst>
    <p:sldId xmlns:r="http://schemas.openxmlformats.org/officeDocument/2006/relationships" id="256" r:id="R662e898d4e7f4aef"/>
    <p:sldId xmlns:r="http://schemas.openxmlformats.org/officeDocument/2006/relationships" id="257" r:id="R35c7aba190f34f9f"/>
    <p:sldId xmlns:r="http://schemas.openxmlformats.org/officeDocument/2006/relationships" id="258" r:id="R15521652920f4517"/>
    <p:sldId xmlns:r="http://schemas.openxmlformats.org/officeDocument/2006/relationships" id="259" r:id="R63099723fb6740bf"/>
    <p:sldId xmlns:r="http://schemas.openxmlformats.org/officeDocument/2006/relationships" id="260" r:id="R5ae8f79a5a7e44dc"/>
    <p:sldId xmlns:r="http://schemas.openxmlformats.org/officeDocument/2006/relationships" id="261" r:id="R4799b7ccd7bf4e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5d432d0c64e01" /><Relationship Type="http://schemas.openxmlformats.org/officeDocument/2006/relationships/slide" Target="/ppt/slides/slide1.xml" Id="R662e898d4e7f4aef" /><Relationship Type="http://schemas.openxmlformats.org/officeDocument/2006/relationships/slide" Target="/ppt/slides/slide2.xml" Id="R35c7aba190f34f9f" /><Relationship Type="http://schemas.openxmlformats.org/officeDocument/2006/relationships/slide" Target="/ppt/slides/slide3.xml" Id="R15521652920f4517" /><Relationship Type="http://schemas.openxmlformats.org/officeDocument/2006/relationships/slide" Target="/ppt/slides/slide4.xml" Id="R63099723fb6740bf" /><Relationship Type="http://schemas.openxmlformats.org/officeDocument/2006/relationships/slide" Target="/ppt/slides/slide5.xml" Id="R5ae8f79a5a7e44dc" /><Relationship Type="http://schemas.openxmlformats.org/officeDocument/2006/relationships/slide" Target="/ppt/slides/slide6.xml" Id="R4799b7ccd7bf4e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45122e75542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8963c4e6d457b" /><Relationship Type="http://schemas.openxmlformats.org/officeDocument/2006/relationships/theme" Target="/ppt/slideMasters/theme/theme1.xml" Id="R07d1ab07af48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8963c4e6d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e6521407c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864c85bad48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08a95c4bc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27096c454c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e44d4c622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404b131b48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OKEI HOLDING AS ble etablert [år] og holder til i Engelsviken.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829 196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Flåtavikfaret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1628 Engelsviken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OKEI HOLDING AS</a:t>
            </a:r>
          </a:p>
        </p:txBody>
      </p:sp>
    </p:spTree>
  </p:cSld>
  <p:clrMapOvr>
    <a:masterClrMapping xmlns:a="http://schemas.openxmlformats.org/drawingml/2006/main"/>
  </p:clrMapOvr>
</p:sld>
</file>