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272376227e4c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df7ed5163b4c77"/>
  </p:sldMasterIdLst>
  <p:sldIdLst>
    <p:sldId xmlns:r="http://schemas.openxmlformats.org/officeDocument/2006/relationships" id="256" r:id="Rd19ec5b53a06405d"/>
    <p:sldId xmlns:r="http://schemas.openxmlformats.org/officeDocument/2006/relationships" id="257" r:id="R5a2891e74b934c6f"/>
    <p:sldId xmlns:r="http://schemas.openxmlformats.org/officeDocument/2006/relationships" id="258" r:id="Rd5d00aba540a43f6"/>
    <p:sldId xmlns:r="http://schemas.openxmlformats.org/officeDocument/2006/relationships" id="259" r:id="Rc4616df322134279"/>
    <p:sldId xmlns:r="http://schemas.openxmlformats.org/officeDocument/2006/relationships" id="260" r:id="Rb8183819daaf45da"/>
    <p:sldId xmlns:r="http://schemas.openxmlformats.org/officeDocument/2006/relationships" id="261" r:id="R225f8266297a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f7ed5163b4c77" /><Relationship Type="http://schemas.openxmlformats.org/officeDocument/2006/relationships/slide" Target="/ppt/slides/slide1.xml" Id="Rd19ec5b53a06405d" /><Relationship Type="http://schemas.openxmlformats.org/officeDocument/2006/relationships/slide" Target="/ppt/slides/slide2.xml" Id="R5a2891e74b934c6f" /><Relationship Type="http://schemas.openxmlformats.org/officeDocument/2006/relationships/slide" Target="/ppt/slides/slide3.xml" Id="Rd5d00aba540a43f6" /><Relationship Type="http://schemas.openxmlformats.org/officeDocument/2006/relationships/slide" Target="/ppt/slides/slide4.xml" Id="Rc4616df322134279" /><Relationship Type="http://schemas.openxmlformats.org/officeDocument/2006/relationships/slide" Target="/ppt/slides/slide5.xml" Id="Rb8183819daaf45da" /><Relationship Type="http://schemas.openxmlformats.org/officeDocument/2006/relationships/slide" Target="/ppt/slides/slide6.xml" Id="R225f8266297a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bff38f2884d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7029a2c884474" /><Relationship Type="http://schemas.openxmlformats.org/officeDocument/2006/relationships/theme" Target="/ppt/slideMasters/theme/theme1.xml" Id="Re6271e1b66c34d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b7029a2c8844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97627150c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6142b2007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87e53f34a4c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e56c82c7d4f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55438a955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61a42c3414d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