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ac349d593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e7cdc9561428f"/>
  </p:sldMasterIdLst>
  <p:sldIdLst>
    <p:sldId xmlns:r="http://schemas.openxmlformats.org/officeDocument/2006/relationships" id="256" r:id="R34f642026799409c"/>
    <p:sldId xmlns:r="http://schemas.openxmlformats.org/officeDocument/2006/relationships" id="257" r:id="R3ce40cf9e276423d"/>
    <p:sldId xmlns:r="http://schemas.openxmlformats.org/officeDocument/2006/relationships" id="258" r:id="Ra5f9cdc2aba54d16"/>
    <p:sldId xmlns:r="http://schemas.openxmlformats.org/officeDocument/2006/relationships" id="259" r:id="R98fe42081e9f4288"/>
    <p:sldId xmlns:r="http://schemas.openxmlformats.org/officeDocument/2006/relationships" id="260" r:id="R4bc8624f88c24a96"/>
    <p:sldId xmlns:r="http://schemas.openxmlformats.org/officeDocument/2006/relationships" id="261" r:id="Ra9b4facddbc549b3"/>
    <p:sldId xmlns:r="http://schemas.openxmlformats.org/officeDocument/2006/relationships" id="262" r:id="Rcd4298be36ba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e7cdc9561428f" /><Relationship Type="http://schemas.openxmlformats.org/officeDocument/2006/relationships/slide" Target="/ppt/slides/slide1.xml" Id="R34f642026799409c" /><Relationship Type="http://schemas.openxmlformats.org/officeDocument/2006/relationships/slide" Target="/ppt/slides/slide2.xml" Id="R3ce40cf9e276423d" /><Relationship Type="http://schemas.openxmlformats.org/officeDocument/2006/relationships/slide" Target="/ppt/slides/slide3.xml" Id="Ra5f9cdc2aba54d16" /><Relationship Type="http://schemas.openxmlformats.org/officeDocument/2006/relationships/slide" Target="/ppt/slides/slide4.xml" Id="R98fe42081e9f4288" /><Relationship Type="http://schemas.openxmlformats.org/officeDocument/2006/relationships/slide" Target="/ppt/slides/slide5.xml" Id="R4bc8624f88c24a96" /><Relationship Type="http://schemas.openxmlformats.org/officeDocument/2006/relationships/slide" Target="/ppt/slides/slide6.xml" Id="Ra9b4facddbc549b3" /><Relationship Type="http://schemas.openxmlformats.org/officeDocument/2006/relationships/slide" Target="/ppt/slides/slide7.xml" Id="Rcd4298be36ba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758416571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97f6dd85c4b61" /><Relationship Type="http://schemas.openxmlformats.org/officeDocument/2006/relationships/theme" Target="/ppt/slideMasters/theme/theme1.xml" Id="R851cae31a507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97f6dd85c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0e1d888e2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44b94de048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607b9d8e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4c25635c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3540461fc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49ab025ae4a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84ed26826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