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16f06f745a4e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b50cccf8964ce9"/>
  </p:sldMasterIdLst>
  <p:sldIdLst>
    <p:sldId xmlns:r="http://schemas.openxmlformats.org/officeDocument/2006/relationships" id="256" r:id="R0e683b2de15243c7"/>
    <p:sldId xmlns:r="http://schemas.openxmlformats.org/officeDocument/2006/relationships" id="257" r:id="R9b3a1e01bcf34636"/>
    <p:sldId xmlns:r="http://schemas.openxmlformats.org/officeDocument/2006/relationships" id="258" r:id="R2141f778fee74c83"/>
    <p:sldId xmlns:r="http://schemas.openxmlformats.org/officeDocument/2006/relationships" id="259" r:id="R34ef09707a66487e"/>
    <p:sldId xmlns:r="http://schemas.openxmlformats.org/officeDocument/2006/relationships" id="260" r:id="Raa3867d7899f4e7a"/>
    <p:sldId xmlns:r="http://schemas.openxmlformats.org/officeDocument/2006/relationships" id="261" r:id="Rd9ef0424a2f64474"/>
    <p:sldId xmlns:r="http://schemas.openxmlformats.org/officeDocument/2006/relationships" id="262" r:id="R2c73e98d711b4b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b50cccf8964ce9" /><Relationship Type="http://schemas.openxmlformats.org/officeDocument/2006/relationships/slide" Target="/ppt/slides/slide1.xml" Id="R0e683b2de15243c7" /><Relationship Type="http://schemas.openxmlformats.org/officeDocument/2006/relationships/slide" Target="/ppt/slides/slide2.xml" Id="R9b3a1e01bcf34636" /><Relationship Type="http://schemas.openxmlformats.org/officeDocument/2006/relationships/slide" Target="/ppt/slides/slide3.xml" Id="R2141f778fee74c83" /><Relationship Type="http://schemas.openxmlformats.org/officeDocument/2006/relationships/slide" Target="/ppt/slides/slide4.xml" Id="R34ef09707a66487e" /><Relationship Type="http://schemas.openxmlformats.org/officeDocument/2006/relationships/slide" Target="/ppt/slides/slide5.xml" Id="Raa3867d7899f4e7a" /><Relationship Type="http://schemas.openxmlformats.org/officeDocument/2006/relationships/slide" Target="/ppt/slides/slide6.xml" Id="Rd9ef0424a2f64474" /><Relationship Type="http://schemas.openxmlformats.org/officeDocument/2006/relationships/slide" Target="/ppt/slides/slide7.xml" Id="R2c73e98d711b4b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7b7b49c1404c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85da87114440c" /><Relationship Type="http://schemas.openxmlformats.org/officeDocument/2006/relationships/theme" Target="/ppt/slideMasters/theme/theme1.xml" Id="R833d9f54617b43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f85da8711444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3a6e851984d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c041ff7e046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bb66e87cb4a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5fd0351e14f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b5d09aabd4a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f1291a8dd4a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82debcd094d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VKL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VKL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207 758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143 438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1 417 809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VERONICA VALSTAD SKIKKELSTADØDEGÅRD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Hovinveien 37F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930 696 161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