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fe6b5c89a4e451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09010fc7ee5402a"/>
  </p:sldMasterIdLst>
  <p:sldIdLst>
    <p:sldId xmlns:r="http://schemas.openxmlformats.org/officeDocument/2006/relationships" id="256" r:id="R2d92b71d2e284ba9"/>
    <p:sldId xmlns:r="http://schemas.openxmlformats.org/officeDocument/2006/relationships" id="257" r:id="R740217d1cb244a3b"/>
    <p:sldId xmlns:r="http://schemas.openxmlformats.org/officeDocument/2006/relationships" id="258" r:id="R893c820522dc49b3"/>
    <p:sldId xmlns:r="http://schemas.openxmlformats.org/officeDocument/2006/relationships" id="259" r:id="Rc91072310f564fc6"/>
    <p:sldId xmlns:r="http://schemas.openxmlformats.org/officeDocument/2006/relationships" id="260" r:id="R186ae7c0a39e4cda"/>
    <p:sldId xmlns:r="http://schemas.openxmlformats.org/officeDocument/2006/relationships" id="261" r:id="R2fcda844ee414960"/>
    <p:sldId xmlns:r="http://schemas.openxmlformats.org/officeDocument/2006/relationships" id="262" r:id="R901c82674ce347a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9010fc7ee5402a" /><Relationship Type="http://schemas.openxmlformats.org/officeDocument/2006/relationships/slide" Target="/ppt/slides/slide1.xml" Id="R2d92b71d2e284ba9" /><Relationship Type="http://schemas.openxmlformats.org/officeDocument/2006/relationships/slide" Target="/ppt/slides/slide2.xml" Id="R740217d1cb244a3b" /><Relationship Type="http://schemas.openxmlformats.org/officeDocument/2006/relationships/slide" Target="/ppt/slides/slide3.xml" Id="R893c820522dc49b3" /><Relationship Type="http://schemas.openxmlformats.org/officeDocument/2006/relationships/slide" Target="/ppt/slides/slide4.xml" Id="Rc91072310f564fc6" /><Relationship Type="http://schemas.openxmlformats.org/officeDocument/2006/relationships/slide" Target="/ppt/slides/slide5.xml" Id="R186ae7c0a39e4cda" /><Relationship Type="http://schemas.openxmlformats.org/officeDocument/2006/relationships/slide" Target="/ppt/slides/slide6.xml" Id="R2fcda844ee414960" /><Relationship Type="http://schemas.openxmlformats.org/officeDocument/2006/relationships/slide" Target="/ppt/slides/slide7.xml" Id="R901c82674ce347a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67f34db014474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b49d30472c43a2" /><Relationship Type="http://schemas.openxmlformats.org/officeDocument/2006/relationships/theme" Target="/ppt/slideMasters/theme/theme1.xml" Id="R570c730af1f542c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db49d30472c43a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632a82922c403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1f6701a19d461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390205905c47e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bce187e755474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340f42be854fd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0160b33fd94b0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ae67d9e7b9494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JEASKE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JEASKE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JEASKE INVEST AS ble etablert [år] og holder til i Sandane.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JEASKE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JEASKE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JEASKE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−13 486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−59 565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140 488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1 129 914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JEASKE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 EIRIK ASKE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JEASKE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Jon Eirik Aske, Askevegen 100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6823 Sandane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930 698 776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JEASKE INVEST AS</a:t>
            </a:r>
          </a:p>
        </p:txBody>
      </p:sp>
    </p:spTree>
  </p:cSld>
  <p:clrMapOvr>
    <a:masterClrMapping xmlns:a="http://schemas.openxmlformats.org/drawingml/2006/main"/>
  </p:clrMapOvr>
</p:sld>
</file>