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522675a45349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f96985b2a84a2a"/>
  </p:sldMasterIdLst>
  <p:sldIdLst>
    <p:sldId xmlns:r="http://schemas.openxmlformats.org/officeDocument/2006/relationships" id="256" r:id="R668f9a52f97f4a58"/>
    <p:sldId xmlns:r="http://schemas.openxmlformats.org/officeDocument/2006/relationships" id="257" r:id="R25e9579004514d94"/>
    <p:sldId xmlns:r="http://schemas.openxmlformats.org/officeDocument/2006/relationships" id="258" r:id="R9510b2ad1fe24c19"/>
    <p:sldId xmlns:r="http://schemas.openxmlformats.org/officeDocument/2006/relationships" id="259" r:id="R061a01cb354249f2"/>
    <p:sldId xmlns:r="http://schemas.openxmlformats.org/officeDocument/2006/relationships" id="260" r:id="Rb31ad812503240c6"/>
    <p:sldId xmlns:r="http://schemas.openxmlformats.org/officeDocument/2006/relationships" id="261" r:id="R150296c755fd47ab"/>
    <p:sldId xmlns:r="http://schemas.openxmlformats.org/officeDocument/2006/relationships" id="262" r:id="R24a69937376b46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96985b2a84a2a" /><Relationship Type="http://schemas.openxmlformats.org/officeDocument/2006/relationships/slide" Target="/ppt/slides/slide1.xml" Id="R668f9a52f97f4a58" /><Relationship Type="http://schemas.openxmlformats.org/officeDocument/2006/relationships/slide" Target="/ppt/slides/slide2.xml" Id="R25e9579004514d94" /><Relationship Type="http://schemas.openxmlformats.org/officeDocument/2006/relationships/slide" Target="/ppt/slides/slide3.xml" Id="R9510b2ad1fe24c19" /><Relationship Type="http://schemas.openxmlformats.org/officeDocument/2006/relationships/slide" Target="/ppt/slides/slide4.xml" Id="R061a01cb354249f2" /><Relationship Type="http://schemas.openxmlformats.org/officeDocument/2006/relationships/slide" Target="/ppt/slides/slide5.xml" Id="Rb31ad812503240c6" /><Relationship Type="http://schemas.openxmlformats.org/officeDocument/2006/relationships/slide" Target="/ppt/slides/slide6.xml" Id="R150296c755fd47ab" /><Relationship Type="http://schemas.openxmlformats.org/officeDocument/2006/relationships/slide" Target="/ppt/slides/slide7.xml" Id="R24a69937376b46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6f0c8e26b048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ce493b3514eeb" /><Relationship Type="http://schemas.openxmlformats.org/officeDocument/2006/relationships/theme" Target="/ppt/slideMasters/theme/theme1.xml" Id="R01d575b5350744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ace493b3514e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347e1f6d649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c76602e104d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2446d294b40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026e3561045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926511f644b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ce8f78a964f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c23644adb4f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VIFRANCA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VIFRANCA AS ble etablert [år] og holder til i Øyestranda.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450 712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1 080 329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1 250 329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TRELAND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Gullsmedvegen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4484 Øyestranda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930 705 039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