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d657beb19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425d4e24604657"/>
  </p:sldMasterIdLst>
  <p:sldIdLst>
    <p:sldId xmlns:r="http://schemas.openxmlformats.org/officeDocument/2006/relationships" id="256" r:id="Rf5c953f2b18b4506"/>
    <p:sldId xmlns:r="http://schemas.openxmlformats.org/officeDocument/2006/relationships" id="257" r:id="R17610aff4c25489b"/>
    <p:sldId xmlns:r="http://schemas.openxmlformats.org/officeDocument/2006/relationships" id="258" r:id="Rcb3ae7ef758843ac"/>
    <p:sldId xmlns:r="http://schemas.openxmlformats.org/officeDocument/2006/relationships" id="259" r:id="R93aa33c42f5548ec"/>
    <p:sldId xmlns:r="http://schemas.openxmlformats.org/officeDocument/2006/relationships" id="260" r:id="R4c659365c4bc441f"/>
    <p:sldId xmlns:r="http://schemas.openxmlformats.org/officeDocument/2006/relationships" id="261" r:id="R2bb2ec90bc47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25d4e24604657" /><Relationship Type="http://schemas.openxmlformats.org/officeDocument/2006/relationships/slide" Target="/ppt/slides/slide1.xml" Id="Rf5c953f2b18b4506" /><Relationship Type="http://schemas.openxmlformats.org/officeDocument/2006/relationships/slide" Target="/ppt/slides/slide2.xml" Id="R17610aff4c25489b" /><Relationship Type="http://schemas.openxmlformats.org/officeDocument/2006/relationships/slide" Target="/ppt/slides/slide3.xml" Id="Rcb3ae7ef758843ac" /><Relationship Type="http://schemas.openxmlformats.org/officeDocument/2006/relationships/slide" Target="/ppt/slides/slide4.xml" Id="R93aa33c42f5548ec" /><Relationship Type="http://schemas.openxmlformats.org/officeDocument/2006/relationships/slide" Target="/ppt/slides/slide5.xml" Id="R4c659365c4bc441f" /><Relationship Type="http://schemas.openxmlformats.org/officeDocument/2006/relationships/slide" Target="/ppt/slides/slide6.xml" Id="R2bb2ec90bc47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2b5705b1b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fd10a52694562" /><Relationship Type="http://schemas.openxmlformats.org/officeDocument/2006/relationships/theme" Target="/ppt/slideMasters/theme/theme1.xml" Id="Rca1aff5f979a4c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fd10a5269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af64f455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16c8ba7a3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212e24db5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3a1a5576e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2f73c92a2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5134156a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TUVA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STIFTELSEN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26 942 776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26 989 516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Paul Christian Rieber, Skjoldvegen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930 750 468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TUVA STIFTELSEN</a:t>
            </a:r>
          </a:p>
        </p:txBody>
      </p:sp>
    </p:spTree>
  </p:cSld>
  <p:clrMapOvr>
    <a:masterClrMapping xmlns:a="http://schemas.openxmlformats.org/drawingml/2006/main"/>
  </p:clrMapOvr>
</p:sld>
</file>