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d3f17a6cf34e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3869200b1f45c6"/>
  </p:sldMasterIdLst>
  <p:sldIdLst>
    <p:sldId xmlns:r="http://schemas.openxmlformats.org/officeDocument/2006/relationships" id="256" r:id="R9cb727ff4828499c"/>
    <p:sldId xmlns:r="http://schemas.openxmlformats.org/officeDocument/2006/relationships" id="257" r:id="R2bafaabbfdca4cd8"/>
    <p:sldId xmlns:r="http://schemas.openxmlformats.org/officeDocument/2006/relationships" id="258" r:id="R241cd8f9a7104703"/>
    <p:sldId xmlns:r="http://schemas.openxmlformats.org/officeDocument/2006/relationships" id="259" r:id="Rc8b696bd04f2432d"/>
    <p:sldId xmlns:r="http://schemas.openxmlformats.org/officeDocument/2006/relationships" id="260" r:id="R028dd769547844a8"/>
    <p:sldId xmlns:r="http://schemas.openxmlformats.org/officeDocument/2006/relationships" id="261" r:id="R4e1ec47cea5e405e"/>
    <p:sldId xmlns:r="http://schemas.openxmlformats.org/officeDocument/2006/relationships" id="262" r:id="Rc107c7f93a7149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3869200b1f45c6" /><Relationship Type="http://schemas.openxmlformats.org/officeDocument/2006/relationships/slide" Target="/ppt/slides/slide1.xml" Id="R9cb727ff4828499c" /><Relationship Type="http://schemas.openxmlformats.org/officeDocument/2006/relationships/slide" Target="/ppt/slides/slide2.xml" Id="R2bafaabbfdca4cd8" /><Relationship Type="http://schemas.openxmlformats.org/officeDocument/2006/relationships/slide" Target="/ppt/slides/slide3.xml" Id="R241cd8f9a7104703" /><Relationship Type="http://schemas.openxmlformats.org/officeDocument/2006/relationships/slide" Target="/ppt/slides/slide4.xml" Id="Rc8b696bd04f2432d" /><Relationship Type="http://schemas.openxmlformats.org/officeDocument/2006/relationships/slide" Target="/ppt/slides/slide5.xml" Id="R028dd769547844a8" /><Relationship Type="http://schemas.openxmlformats.org/officeDocument/2006/relationships/slide" Target="/ppt/slides/slide6.xml" Id="R4e1ec47cea5e405e" /><Relationship Type="http://schemas.openxmlformats.org/officeDocument/2006/relationships/slide" Target="/ppt/slides/slide7.xml" Id="Rc107c7f93a7149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5365d088ff41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f4103681874df2" /><Relationship Type="http://schemas.openxmlformats.org/officeDocument/2006/relationships/theme" Target="/ppt/slideMasters/theme/theme1.xml" Id="Rf33ffb15e16643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f4103681874d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a2b14bc5a245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e34252be3d45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a6db1674fe41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d09abfd31f4b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5839902fd646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c12430d50c48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646178f3734a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ERLEND HENRIKSVEEN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ERLEND HENRIKSVEEN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ERLEND HENRIKSVEEN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ERLEND HENRIKSVEEN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ERLEND HENRIKSVEEN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ERLEND HENRIKSVEEN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−18 638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484 699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496 361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ERLEND HENRIKSVEEN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ERLEND HENRIKSVEEN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ERLEND HENRIKSVEEN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Paul Fjermstads veg 26C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930 762 245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ERLEND HENRIKSVEEN HOLDING AS</a:t>
            </a:r>
          </a:p>
        </p:txBody>
      </p:sp>
    </p:spTree>
  </p:cSld>
  <p:clrMapOvr>
    <a:masterClrMapping xmlns:a="http://schemas.openxmlformats.org/drawingml/2006/main"/>
  </p:clrMapOvr>
</p:sld>
</file>