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bf988e396641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074dcaa42b49b7"/>
  </p:sldMasterIdLst>
  <p:sldIdLst>
    <p:sldId xmlns:r="http://schemas.openxmlformats.org/officeDocument/2006/relationships" id="256" r:id="Rbe3694fa41eb4edd"/>
    <p:sldId xmlns:r="http://schemas.openxmlformats.org/officeDocument/2006/relationships" id="257" r:id="R3543351d34874b36"/>
    <p:sldId xmlns:r="http://schemas.openxmlformats.org/officeDocument/2006/relationships" id="258" r:id="Rf5d132930c6c4be5"/>
    <p:sldId xmlns:r="http://schemas.openxmlformats.org/officeDocument/2006/relationships" id="259" r:id="R88c8b8498f764f7d"/>
    <p:sldId xmlns:r="http://schemas.openxmlformats.org/officeDocument/2006/relationships" id="260" r:id="R348b044bc3e44dd1"/>
    <p:sldId xmlns:r="http://schemas.openxmlformats.org/officeDocument/2006/relationships" id="261" r:id="R7a53aff346a24c76"/>
    <p:sldId xmlns:r="http://schemas.openxmlformats.org/officeDocument/2006/relationships" id="262" r:id="R694022fd024440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74dcaa42b49b7" /><Relationship Type="http://schemas.openxmlformats.org/officeDocument/2006/relationships/slide" Target="/ppt/slides/slide1.xml" Id="Rbe3694fa41eb4edd" /><Relationship Type="http://schemas.openxmlformats.org/officeDocument/2006/relationships/slide" Target="/ppt/slides/slide2.xml" Id="R3543351d34874b36" /><Relationship Type="http://schemas.openxmlformats.org/officeDocument/2006/relationships/slide" Target="/ppt/slides/slide3.xml" Id="Rf5d132930c6c4be5" /><Relationship Type="http://schemas.openxmlformats.org/officeDocument/2006/relationships/slide" Target="/ppt/slides/slide4.xml" Id="R88c8b8498f764f7d" /><Relationship Type="http://schemas.openxmlformats.org/officeDocument/2006/relationships/slide" Target="/ppt/slides/slide5.xml" Id="R348b044bc3e44dd1" /><Relationship Type="http://schemas.openxmlformats.org/officeDocument/2006/relationships/slide" Target="/ppt/slides/slide6.xml" Id="R7a53aff346a24c76" /><Relationship Type="http://schemas.openxmlformats.org/officeDocument/2006/relationships/slide" Target="/ppt/slides/slide7.xml" Id="R694022fd024440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d150409c545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bf3322eb24d0d" /><Relationship Type="http://schemas.openxmlformats.org/officeDocument/2006/relationships/theme" Target="/ppt/slideMasters/theme/theme1.xml" Id="R49e70a7bd86042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ebf3322eb24d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4da6c476643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75f2acc604a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5da15ae2441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3a917de184d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12222376646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e54c6bdca41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438e5835d43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ERLEND HENRIKSVEEN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HENRIKSVEEN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484 699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496 361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HENRIKSVEEN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Fjermstads veg 26C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930 762 245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