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c28702bdeb42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05f0539d7e478b"/>
  </p:sldMasterIdLst>
  <p:sldIdLst>
    <p:sldId xmlns:r="http://schemas.openxmlformats.org/officeDocument/2006/relationships" id="256" r:id="R0ceb494331d44068"/>
    <p:sldId xmlns:r="http://schemas.openxmlformats.org/officeDocument/2006/relationships" id="257" r:id="Re9e528e266734471"/>
    <p:sldId xmlns:r="http://schemas.openxmlformats.org/officeDocument/2006/relationships" id="258" r:id="R9b02669e46564219"/>
    <p:sldId xmlns:r="http://schemas.openxmlformats.org/officeDocument/2006/relationships" id="259" r:id="R9357d37b70354b01"/>
    <p:sldId xmlns:r="http://schemas.openxmlformats.org/officeDocument/2006/relationships" id="260" r:id="Rdbd2c24aa0084478"/>
    <p:sldId xmlns:r="http://schemas.openxmlformats.org/officeDocument/2006/relationships" id="261" r:id="Reb8dee9d41c74f32"/>
    <p:sldId xmlns:r="http://schemas.openxmlformats.org/officeDocument/2006/relationships" id="262" r:id="Rd49802d91c304c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05f0539d7e478b" /><Relationship Type="http://schemas.openxmlformats.org/officeDocument/2006/relationships/slide" Target="/ppt/slides/slide1.xml" Id="R0ceb494331d44068" /><Relationship Type="http://schemas.openxmlformats.org/officeDocument/2006/relationships/slide" Target="/ppt/slides/slide2.xml" Id="Re9e528e266734471" /><Relationship Type="http://schemas.openxmlformats.org/officeDocument/2006/relationships/slide" Target="/ppt/slides/slide3.xml" Id="R9b02669e46564219" /><Relationship Type="http://schemas.openxmlformats.org/officeDocument/2006/relationships/slide" Target="/ppt/slides/slide4.xml" Id="R9357d37b70354b01" /><Relationship Type="http://schemas.openxmlformats.org/officeDocument/2006/relationships/slide" Target="/ppt/slides/slide5.xml" Id="Rdbd2c24aa0084478" /><Relationship Type="http://schemas.openxmlformats.org/officeDocument/2006/relationships/slide" Target="/ppt/slides/slide6.xml" Id="Reb8dee9d41c74f32" /><Relationship Type="http://schemas.openxmlformats.org/officeDocument/2006/relationships/slide" Target="/ppt/slides/slide7.xml" Id="Rd49802d91c304c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f3b274e0c548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5e6b545344338" /><Relationship Type="http://schemas.openxmlformats.org/officeDocument/2006/relationships/theme" Target="/ppt/slideMasters/theme/theme1.xml" Id="Rdba8ff03a3084c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85e6b5453443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c5c6743c140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2c0a1d8ac49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46f08ac1745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e6c299d9249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6221cf89349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d98c62d6748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49c39b20145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ERLEND HENRIKSVEEN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HENRIKSVEEN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484 699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496 361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HENRIKSVEEN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Fjermstads veg 26C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930 762 245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HENRIKSVEEN HOLDING AS</a:t>
            </a:r>
          </a:p>
        </p:txBody>
      </p:sp>
    </p:spTree>
  </p:cSld>
  <p:clrMapOvr>
    <a:masterClrMapping xmlns:a="http://schemas.openxmlformats.org/drawingml/2006/main"/>
  </p:clrMapOvr>
</p:sld>
</file>