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fe78bf55824c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3ba5c407bc49f4"/>
  </p:sldMasterIdLst>
  <p:sldIdLst>
    <p:sldId xmlns:r="http://schemas.openxmlformats.org/officeDocument/2006/relationships" id="256" r:id="R79bf605df9574440"/>
    <p:sldId xmlns:r="http://schemas.openxmlformats.org/officeDocument/2006/relationships" id="257" r:id="R02d667d6d0924158"/>
    <p:sldId xmlns:r="http://schemas.openxmlformats.org/officeDocument/2006/relationships" id="258" r:id="Rbe8ffc5ca2f04e64"/>
    <p:sldId xmlns:r="http://schemas.openxmlformats.org/officeDocument/2006/relationships" id="259" r:id="R03528c76040346c1"/>
    <p:sldId xmlns:r="http://schemas.openxmlformats.org/officeDocument/2006/relationships" id="260" r:id="R3ef839619b334e13"/>
    <p:sldId xmlns:r="http://schemas.openxmlformats.org/officeDocument/2006/relationships" id="261" r:id="R7af9a163f631454c"/>
    <p:sldId xmlns:r="http://schemas.openxmlformats.org/officeDocument/2006/relationships" id="262" r:id="Rba0ef207b8c1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ba5c407bc49f4" /><Relationship Type="http://schemas.openxmlformats.org/officeDocument/2006/relationships/slide" Target="/ppt/slides/slide1.xml" Id="R79bf605df9574440" /><Relationship Type="http://schemas.openxmlformats.org/officeDocument/2006/relationships/slide" Target="/ppt/slides/slide2.xml" Id="R02d667d6d0924158" /><Relationship Type="http://schemas.openxmlformats.org/officeDocument/2006/relationships/slide" Target="/ppt/slides/slide3.xml" Id="Rbe8ffc5ca2f04e64" /><Relationship Type="http://schemas.openxmlformats.org/officeDocument/2006/relationships/slide" Target="/ppt/slides/slide4.xml" Id="R03528c76040346c1" /><Relationship Type="http://schemas.openxmlformats.org/officeDocument/2006/relationships/slide" Target="/ppt/slides/slide5.xml" Id="R3ef839619b334e13" /><Relationship Type="http://schemas.openxmlformats.org/officeDocument/2006/relationships/slide" Target="/ppt/slides/slide6.xml" Id="R7af9a163f631454c" /><Relationship Type="http://schemas.openxmlformats.org/officeDocument/2006/relationships/slide" Target="/ppt/slides/slide7.xml" Id="Rba0ef207b8c1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527a6cfb94b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4c7d3a0e04170" /><Relationship Type="http://schemas.openxmlformats.org/officeDocument/2006/relationships/theme" Target="/ppt/slideMasters/theme/theme1.xml" Id="R7ead346f49b2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04c7d3a0e041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ff09f973c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d9a91ee994a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626afa84e4a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c09a025cc4a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a0b20568642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2438af03d47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1756e711e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BUSKERUD MONUMENT ARTHUR BERNTZEN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MONUMENT ARTHUR BERNTZEN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8 399 476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1 062 022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4 371 396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BERNTZEN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TEKO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83 44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930 815 365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