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fd4980b71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e74ccdcae4ae4"/>
  </p:sldMasterIdLst>
  <p:sldIdLst>
    <p:sldId xmlns:r="http://schemas.openxmlformats.org/officeDocument/2006/relationships" id="256" r:id="R8e74d0f661014d8f"/>
    <p:sldId xmlns:r="http://schemas.openxmlformats.org/officeDocument/2006/relationships" id="257" r:id="Rce38761642d74d77"/>
    <p:sldId xmlns:r="http://schemas.openxmlformats.org/officeDocument/2006/relationships" id="258" r:id="R9bef575be7b942a3"/>
    <p:sldId xmlns:r="http://schemas.openxmlformats.org/officeDocument/2006/relationships" id="259" r:id="R0bab720c6d4e4d75"/>
    <p:sldId xmlns:r="http://schemas.openxmlformats.org/officeDocument/2006/relationships" id="260" r:id="Re1d2083ef99d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e74ccdcae4ae4" /><Relationship Type="http://schemas.openxmlformats.org/officeDocument/2006/relationships/slide" Target="/ppt/slides/slide1.xml" Id="R8e74d0f661014d8f" /><Relationship Type="http://schemas.openxmlformats.org/officeDocument/2006/relationships/slide" Target="/ppt/slides/slide2.xml" Id="Rce38761642d74d77" /><Relationship Type="http://schemas.openxmlformats.org/officeDocument/2006/relationships/slide" Target="/ppt/slides/slide3.xml" Id="R9bef575be7b942a3" /><Relationship Type="http://schemas.openxmlformats.org/officeDocument/2006/relationships/slide" Target="/ppt/slides/slide4.xml" Id="R0bab720c6d4e4d75" /><Relationship Type="http://schemas.openxmlformats.org/officeDocument/2006/relationships/slide" Target="/ppt/slides/slide5.xml" Id="Re1d2083ef99d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2aa93a4ef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e5548fc094b6f" /><Relationship Type="http://schemas.openxmlformats.org/officeDocument/2006/relationships/theme" Target="/ppt/slideMasters/theme/theme1.xml" Id="R734a96a2c0ae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e5548fc09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bb155afe8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30f6b297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050c36079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20e0ffb0f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54ba04e1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