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1d2c48adfe41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f58a7b9b4248c7"/>
  </p:sldMasterIdLst>
  <p:sldIdLst>
    <p:sldId xmlns:r="http://schemas.openxmlformats.org/officeDocument/2006/relationships" id="256" r:id="Rb1c6a1b3343a49ae"/>
    <p:sldId xmlns:r="http://schemas.openxmlformats.org/officeDocument/2006/relationships" id="257" r:id="Rf181a88522c14e96"/>
    <p:sldId xmlns:r="http://schemas.openxmlformats.org/officeDocument/2006/relationships" id="258" r:id="Rf50d74ae850c4447"/>
    <p:sldId xmlns:r="http://schemas.openxmlformats.org/officeDocument/2006/relationships" id="259" r:id="R418f3034f98b4387"/>
    <p:sldId xmlns:r="http://schemas.openxmlformats.org/officeDocument/2006/relationships" id="260" r:id="Rd8c8aca97d5a48e8"/>
    <p:sldId xmlns:r="http://schemas.openxmlformats.org/officeDocument/2006/relationships" id="261" r:id="R60899b7d894a42ed"/>
    <p:sldId xmlns:r="http://schemas.openxmlformats.org/officeDocument/2006/relationships" id="262" r:id="R55c26bca257f49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58a7b9b4248c7" /><Relationship Type="http://schemas.openxmlformats.org/officeDocument/2006/relationships/slide" Target="/ppt/slides/slide1.xml" Id="Rb1c6a1b3343a49ae" /><Relationship Type="http://schemas.openxmlformats.org/officeDocument/2006/relationships/slide" Target="/ppt/slides/slide2.xml" Id="Rf181a88522c14e96" /><Relationship Type="http://schemas.openxmlformats.org/officeDocument/2006/relationships/slide" Target="/ppt/slides/slide3.xml" Id="Rf50d74ae850c4447" /><Relationship Type="http://schemas.openxmlformats.org/officeDocument/2006/relationships/slide" Target="/ppt/slides/slide4.xml" Id="R418f3034f98b4387" /><Relationship Type="http://schemas.openxmlformats.org/officeDocument/2006/relationships/slide" Target="/ppt/slides/slide5.xml" Id="Rd8c8aca97d5a48e8" /><Relationship Type="http://schemas.openxmlformats.org/officeDocument/2006/relationships/slide" Target="/ppt/slides/slide6.xml" Id="R60899b7d894a42ed" /><Relationship Type="http://schemas.openxmlformats.org/officeDocument/2006/relationships/slide" Target="/ppt/slides/slide7.xml" Id="R55c26bca257f49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2df55a587540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ddf4fe2514470" /><Relationship Type="http://schemas.openxmlformats.org/officeDocument/2006/relationships/theme" Target="/ppt/slideMasters/theme/theme1.xml" Id="R323a4e7d7fb945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6ddf4fe25144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db734c5f643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1b44886454c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c7db79ab841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575049eb94b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f076e7c4644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a7db5d80448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257042dbd42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MATJA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3 171 616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3 191 616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JANSEN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85C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