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6e56fbcf8148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cdb44bd5c845d1"/>
  </p:sldMasterIdLst>
  <p:sldIdLst>
    <p:sldId xmlns:r="http://schemas.openxmlformats.org/officeDocument/2006/relationships" id="256" r:id="Rfae200d3a16e454f"/>
    <p:sldId xmlns:r="http://schemas.openxmlformats.org/officeDocument/2006/relationships" id="257" r:id="R29eb1736d0ff49d8"/>
    <p:sldId xmlns:r="http://schemas.openxmlformats.org/officeDocument/2006/relationships" id="258" r:id="R997780cadfcc44a0"/>
    <p:sldId xmlns:r="http://schemas.openxmlformats.org/officeDocument/2006/relationships" id="259" r:id="R1bced3c7517b4dd2"/>
    <p:sldId xmlns:r="http://schemas.openxmlformats.org/officeDocument/2006/relationships" id="260" r:id="R8938a049d83540cf"/>
    <p:sldId xmlns:r="http://schemas.openxmlformats.org/officeDocument/2006/relationships" id="261" r:id="R6a4a47ba9f8b4e0a"/>
    <p:sldId xmlns:r="http://schemas.openxmlformats.org/officeDocument/2006/relationships" id="262" r:id="R7ba75762dfda4e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cdb44bd5c845d1" /><Relationship Type="http://schemas.openxmlformats.org/officeDocument/2006/relationships/slide" Target="/ppt/slides/slide1.xml" Id="Rfae200d3a16e454f" /><Relationship Type="http://schemas.openxmlformats.org/officeDocument/2006/relationships/slide" Target="/ppt/slides/slide2.xml" Id="R29eb1736d0ff49d8" /><Relationship Type="http://schemas.openxmlformats.org/officeDocument/2006/relationships/slide" Target="/ppt/slides/slide3.xml" Id="R997780cadfcc44a0" /><Relationship Type="http://schemas.openxmlformats.org/officeDocument/2006/relationships/slide" Target="/ppt/slides/slide4.xml" Id="R1bced3c7517b4dd2" /><Relationship Type="http://schemas.openxmlformats.org/officeDocument/2006/relationships/slide" Target="/ppt/slides/slide5.xml" Id="R8938a049d83540cf" /><Relationship Type="http://schemas.openxmlformats.org/officeDocument/2006/relationships/slide" Target="/ppt/slides/slide6.xml" Id="R6a4a47ba9f8b4e0a" /><Relationship Type="http://schemas.openxmlformats.org/officeDocument/2006/relationships/slide" Target="/ppt/slides/slide7.xml" Id="R7ba75762dfda4e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5392fd2a424e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c48166ebb4c0a" /><Relationship Type="http://schemas.openxmlformats.org/officeDocument/2006/relationships/theme" Target="/ppt/slideMasters/theme/theme1.xml" Id="R08e51012d2a742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7c48166ebb4c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cee392a9d4b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fe9c3a13540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9d0f2dd0b49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a7815337543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d15d74b8946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ab3f0fed845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6169ec54341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ØKONOMIKONTROLL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ØKONOMIKONTROLL HOLDING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2 485 540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4 617 739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5 306 792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CTRL+C CTRL+V AS  –  62,0 %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GULA INVEST AS  –  38,0 %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Christian Hellevik, Viljes 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1445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930 888 974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