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08f33636a0a406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b2a76bf9b84619"/>
  </p:sldMasterIdLst>
  <p:sldIdLst>
    <p:sldId xmlns:r="http://schemas.openxmlformats.org/officeDocument/2006/relationships" id="256" r:id="R704d931d1acb484d"/>
    <p:sldId xmlns:r="http://schemas.openxmlformats.org/officeDocument/2006/relationships" id="257" r:id="R9c59651363384f74"/>
    <p:sldId xmlns:r="http://schemas.openxmlformats.org/officeDocument/2006/relationships" id="258" r:id="Ra34df7e1fa3f469b"/>
    <p:sldId xmlns:r="http://schemas.openxmlformats.org/officeDocument/2006/relationships" id="259" r:id="Ra18f34a4b8ec4368"/>
    <p:sldId xmlns:r="http://schemas.openxmlformats.org/officeDocument/2006/relationships" id="260" r:id="Re057f1b1b7b54b75"/>
    <p:sldId xmlns:r="http://schemas.openxmlformats.org/officeDocument/2006/relationships" id="261" r:id="R7dfd535b46bc472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b2a76bf9b84619" /><Relationship Type="http://schemas.openxmlformats.org/officeDocument/2006/relationships/slide" Target="/ppt/slides/slide1.xml" Id="R704d931d1acb484d" /><Relationship Type="http://schemas.openxmlformats.org/officeDocument/2006/relationships/slide" Target="/ppt/slides/slide2.xml" Id="R9c59651363384f74" /><Relationship Type="http://schemas.openxmlformats.org/officeDocument/2006/relationships/slide" Target="/ppt/slides/slide3.xml" Id="Ra34df7e1fa3f469b" /><Relationship Type="http://schemas.openxmlformats.org/officeDocument/2006/relationships/slide" Target="/ppt/slides/slide4.xml" Id="Ra18f34a4b8ec4368" /><Relationship Type="http://schemas.openxmlformats.org/officeDocument/2006/relationships/slide" Target="/ppt/slides/slide5.xml" Id="Re057f1b1b7b54b75" /><Relationship Type="http://schemas.openxmlformats.org/officeDocument/2006/relationships/slide" Target="/ppt/slides/slide6.xml" Id="R7dfd535b46bc472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d1f55bac2149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e640f63614ed0" /><Relationship Type="http://schemas.openxmlformats.org/officeDocument/2006/relationships/theme" Target="/ppt/slideMasters/theme/theme1.xml" Id="R4e57f1c0e5e94a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6e640f63614e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d80452ee32449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885720f0e84b9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b5c26882364d9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f09097c56a462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69e19eee1548f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7156bb13364b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ENGESETH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Bloms gate 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3510 Hønefoss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32122691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930 890 421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ENGESETH HOLDING AS</a:t>
            </a:r>
          </a:p>
        </p:txBody>
      </p:sp>
    </p:spTree>
  </p:cSld>
  <p:clrMapOvr>
    <a:masterClrMapping xmlns:a="http://schemas.openxmlformats.org/drawingml/2006/main"/>
  </p:clrMapOvr>
</p:sld>
</file>