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fadff9a59049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64b0119814f33"/>
  </p:sldMasterIdLst>
  <p:sldIdLst>
    <p:sldId xmlns:r="http://schemas.openxmlformats.org/officeDocument/2006/relationships" id="256" r:id="Ra7f56ce98257465e"/>
    <p:sldId xmlns:r="http://schemas.openxmlformats.org/officeDocument/2006/relationships" id="257" r:id="Rcbb91d56fba04ab0"/>
    <p:sldId xmlns:r="http://schemas.openxmlformats.org/officeDocument/2006/relationships" id="258" r:id="R1230b3c5499848e5"/>
    <p:sldId xmlns:r="http://schemas.openxmlformats.org/officeDocument/2006/relationships" id="259" r:id="R88643ec7ed2947f4"/>
    <p:sldId xmlns:r="http://schemas.openxmlformats.org/officeDocument/2006/relationships" id="260" r:id="R2e865ebc2b9a4a16"/>
    <p:sldId xmlns:r="http://schemas.openxmlformats.org/officeDocument/2006/relationships" id="261" r:id="R9310340dd1f44a0d"/>
    <p:sldId xmlns:r="http://schemas.openxmlformats.org/officeDocument/2006/relationships" id="262" r:id="R439b71cdd8774c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64b0119814f33" /><Relationship Type="http://schemas.openxmlformats.org/officeDocument/2006/relationships/slide" Target="/ppt/slides/slide1.xml" Id="Ra7f56ce98257465e" /><Relationship Type="http://schemas.openxmlformats.org/officeDocument/2006/relationships/slide" Target="/ppt/slides/slide2.xml" Id="Rcbb91d56fba04ab0" /><Relationship Type="http://schemas.openxmlformats.org/officeDocument/2006/relationships/slide" Target="/ppt/slides/slide3.xml" Id="R1230b3c5499848e5" /><Relationship Type="http://schemas.openxmlformats.org/officeDocument/2006/relationships/slide" Target="/ppt/slides/slide4.xml" Id="R88643ec7ed2947f4" /><Relationship Type="http://schemas.openxmlformats.org/officeDocument/2006/relationships/slide" Target="/ppt/slides/slide5.xml" Id="R2e865ebc2b9a4a16" /><Relationship Type="http://schemas.openxmlformats.org/officeDocument/2006/relationships/slide" Target="/ppt/slides/slide6.xml" Id="R9310340dd1f44a0d" /><Relationship Type="http://schemas.openxmlformats.org/officeDocument/2006/relationships/slide" Target="/ppt/slides/slide7.xml" Id="R439b71cdd8774c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606de5216b4d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3a451e4844ad3" /><Relationship Type="http://schemas.openxmlformats.org/officeDocument/2006/relationships/theme" Target="/ppt/slideMasters/theme/theme1.xml" Id="Rb2c0c59c577a48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b3a451e4844a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aff83bf2241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11b832e5b4e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601b8aecb48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ff64254bf48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70595bd2a45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bb988de6645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ad8efebb24a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