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01bfc8772648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eb025ab9084ab1"/>
  </p:sldMasterIdLst>
  <p:sldIdLst>
    <p:sldId xmlns:r="http://schemas.openxmlformats.org/officeDocument/2006/relationships" id="256" r:id="Rf7eb2b73b1f146cf"/>
    <p:sldId xmlns:r="http://schemas.openxmlformats.org/officeDocument/2006/relationships" id="257" r:id="R54a698f71fb64c97"/>
    <p:sldId xmlns:r="http://schemas.openxmlformats.org/officeDocument/2006/relationships" id="258" r:id="Rdc619900dc1c42e8"/>
    <p:sldId xmlns:r="http://schemas.openxmlformats.org/officeDocument/2006/relationships" id="259" r:id="R49fee18d49754d66"/>
    <p:sldId xmlns:r="http://schemas.openxmlformats.org/officeDocument/2006/relationships" id="260" r:id="R5e96839617b54939"/>
    <p:sldId xmlns:r="http://schemas.openxmlformats.org/officeDocument/2006/relationships" id="261" r:id="R6b6dbd756b4d4d88"/>
    <p:sldId xmlns:r="http://schemas.openxmlformats.org/officeDocument/2006/relationships" id="262" r:id="Rc2fc8f8e398f47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b025ab9084ab1" /><Relationship Type="http://schemas.openxmlformats.org/officeDocument/2006/relationships/slide" Target="/ppt/slides/slide1.xml" Id="Rf7eb2b73b1f146cf" /><Relationship Type="http://schemas.openxmlformats.org/officeDocument/2006/relationships/slide" Target="/ppt/slides/slide2.xml" Id="R54a698f71fb64c97" /><Relationship Type="http://schemas.openxmlformats.org/officeDocument/2006/relationships/slide" Target="/ppt/slides/slide3.xml" Id="Rdc619900dc1c42e8" /><Relationship Type="http://schemas.openxmlformats.org/officeDocument/2006/relationships/slide" Target="/ppt/slides/slide4.xml" Id="R49fee18d49754d66" /><Relationship Type="http://schemas.openxmlformats.org/officeDocument/2006/relationships/slide" Target="/ppt/slides/slide5.xml" Id="R5e96839617b54939" /><Relationship Type="http://schemas.openxmlformats.org/officeDocument/2006/relationships/slide" Target="/ppt/slides/slide6.xml" Id="R6b6dbd756b4d4d88" /><Relationship Type="http://schemas.openxmlformats.org/officeDocument/2006/relationships/slide" Target="/ppt/slides/slide7.xml" Id="Rc2fc8f8e398f47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8437bc44a540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e51eb6e2e4020" /><Relationship Type="http://schemas.openxmlformats.org/officeDocument/2006/relationships/theme" Target="/ppt/slideMasters/theme/theme1.xml" Id="R1229d6bb78544c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be51eb6e2e40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93b4cdcd64c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eae6fdfd84b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3859ac54c49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03788539241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8b58bb79342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db327f99d43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b1bd888040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BJORHEIM HOLDING AS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77 549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96 762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96 762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BJØRHEIM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Gaupestien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4103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930 891 339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BJORHEIM HOLDING AS</a:t>
            </a:r>
          </a:p>
        </p:txBody>
      </p:sp>
    </p:spTree>
  </p:cSld>
  <p:clrMapOvr>
    <a:masterClrMapping xmlns:a="http://schemas.openxmlformats.org/drawingml/2006/main"/>
  </p:clrMapOvr>
</p:sld>
</file>