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be5aca752b4a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c1cf5024b04aca"/>
  </p:sldMasterIdLst>
  <p:sldIdLst>
    <p:sldId xmlns:r="http://schemas.openxmlformats.org/officeDocument/2006/relationships" id="256" r:id="Rab502c89d68349bb"/>
    <p:sldId xmlns:r="http://schemas.openxmlformats.org/officeDocument/2006/relationships" id="257" r:id="R649a606463624faf"/>
    <p:sldId xmlns:r="http://schemas.openxmlformats.org/officeDocument/2006/relationships" id="258" r:id="Re320cecd83ee4950"/>
    <p:sldId xmlns:r="http://schemas.openxmlformats.org/officeDocument/2006/relationships" id="259" r:id="R27685007a5fc4f9c"/>
    <p:sldId xmlns:r="http://schemas.openxmlformats.org/officeDocument/2006/relationships" id="260" r:id="Rd531b5cb827244ed"/>
    <p:sldId xmlns:r="http://schemas.openxmlformats.org/officeDocument/2006/relationships" id="261" r:id="R1408f14822684a4c"/>
    <p:sldId xmlns:r="http://schemas.openxmlformats.org/officeDocument/2006/relationships" id="262" r:id="R602deddc08f54d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1cf5024b04aca" /><Relationship Type="http://schemas.openxmlformats.org/officeDocument/2006/relationships/slide" Target="/ppt/slides/slide1.xml" Id="Rab502c89d68349bb" /><Relationship Type="http://schemas.openxmlformats.org/officeDocument/2006/relationships/slide" Target="/ppt/slides/slide2.xml" Id="R649a606463624faf" /><Relationship Type="http://schemas.openxmlformats.org/officeDocument/2006/relationships/slide" Target="/ppt/slides/slide3.xml" Id="Re320cecd83ee4950" /><Relationship Type="http://schemas.openxmlformats.org/officeDocument/2006/relationships/slide" Target="/ppt/slides/slide4.xml" Id="R27685007a5fc4f9c" /><Relationship Type="http://schemas.openxmlformats.org/officeDocument/2006/relationships/slide" Target="/ppt/slides/slide5.xml" Id="Rd531b5cb827244ed" /><Relationship Type="http://schemas.openxmlformats.org/officeDocument/2006/relationships/slide" Target="/ppt/slides/slide6.xml" Id="R1408f14822684a4c" /><Relationship Type="http://schemas.openxmlformats.org/officeDocument/2006/relationships/slide" Target="/ppt/slides/slide7.xml" Id="R602deddc08f54d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dc3b118d784a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14020832744d9" /><Relationship Type="http://schemas.openxmlformats.org/officeDocument/2006/relationships/theme" Target="/ppt/slideMasters/theme/theme1.xml" Id="Ra47f8b7f562d4f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d14020832744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be9940efc41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936d75adb49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6bf4e15384e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78f018e3e4e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4a0c3278148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c2782745844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be33fe98441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METALL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METALL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METALL BYGG HOLDING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METALL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METALL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METALL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341 437 405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−4 495 507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−5 926 821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74 615 141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135 844 815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METALL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FLEDSBERG INVEST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VELETA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TØNNESSEN INVEST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METALL BYGG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 INVEST AS  –  8,9 %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METALL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Byavegen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7717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930 894 451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METALL BYGG HOLDING AS</a:t>
            </a:r>
          </a:p>
        </p:txBody>
      </p:sp>
    </p:spTree>
  </p:cSld>
  <p:clrMapOvr>
    <a:masterClrMapping xmlns:a="http://schemas.openxmlformats.org/drawingml/2006/main"/>
  </p:clrMapOvr>
</p:sld>
</file>