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317f8f9d0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fd42c9dbf4111"/>
  </p:sldMasterIdLst>
  <p:sldIdLst>
    <p:sldId xmlns:r="http://schemas.openxmlformats.org/officeDocument/2006/relationships" id="256" r:id="R61858a1ce9d2435e"/>
    <p:sldId xmlns:r="http://schemas.openxmlformats.org/officeDocument/2006/relationships" id="257" r:id="R64dc4a98e5dd4b3c"/>
    <p:sldId xmlns:r="http://schemas.openxmlformats.org/officeDocument/2006/relationships" id="258" r:id="R2f5b118720ea43c5"/>
    <p:sldId xmlns:r="http://schemas.openxmlformats.org/officeDocument/2006/relationships" id="259" r:id="R248d822ee9864c7b"/>
    <p:sldId xmlns:r="http://schemas.openxmlformats.org/officeDocument/2006/relationships" id="260" r:id="R28ced127bbe64a66"/>
    <p:sldId xmlns:r="http://schemas.openxmlformats.org/officeDocument/2006/relationships" id="261" r:id="R5283dd625a5d4b48"/>
    <p:sldId xmlns:r="http://schemas.openxmlformats.org/officeDocument/2006/relationships" id="262" r:id="R31d58fcd7228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fd42c9dbf4111" /><Relationship Type="http://schemas.openxmlformats.org/officeDocument/2006/relationships/slide" Target="/ppt/slides/slide1.xml" Id="R61858a1ce9d2435e" /><Relationship Type="http://schemas.openxmlformats.org/officeDocument/2006/relationships/slide" Target="/ppt/slides/slide2.xml" Id="R64dc4a98e5dd4b3c" /><Relationship Type="http://schemas.openxmlformats.org/officeDocument/2006/relationships/slide" Target="/ppt/slides/slide3.xml" Id="R2f5b118720ea43c5" /><Relationship Type="http://schemas.openxmlformats.org/officeDocument/2006/relationships/slide" Target="/ppt/slides/slide4.xml" Id="R248d822ee9864c7b" /><Relationship Type="http://schemas.openxmlformats.org/officeDocument/2006/relationships/slide" Target="/ppt/slides/slide5.xml" Id="R28ced127bbe64a66" /><Relationship Type="http://schemas.openxmlformats.org/officeDocument/2006/relationships/slide" Target="/ppt/slides/slide6.xml" Id="R5283dd625a5d4b48" /><Relationship Type="http://schemas.openxmlformats.org/officeDocument/2006/relationships/slide" Target="/ppt/slides/slide7.xml" Id="R31d58fcd7228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2bf60e54c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a6027db94105" /><Relationship Type="http://schemas.openxmlformats.org/officeDocument/2006/relationships/theme" Target="/ppt/slideMasters/theme/theme1.xml" Id="R55fcad52481f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5a6027db9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963ff2ba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4d3fff149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f98ed933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304fc6b21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8117c22e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1b0c7d7cc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8024be01a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SCHULTZ GEIER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KSG INVEST AS</a:t>
            </a:r>
          </a:p>
        </p:txBody>
      </p:sp>
    </p:spTree>
  </p:cSld>
  <p:clrMapOvr>
    <a:masterClrMapping xmlns:a="http://schemas.openxmlformats.org/drawingml/2006/main"/>
  </p:clrMapOvr>
</p:sld>
</file>